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png" ContentType="image/png"/>
  <Default Extension="rels" ContentType="application/vnd.openxmlformats-package.relationships+xml"/>
  <Default Extension="tmp" ContentType="image/png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8" r:id="rId1"/>
  </p:sldMasterIdLst>
  <p:notesMasterIdLst>
    <p:notesMasterId r:id="rId28"/>
  </p:notesMasterIdLst>
  <p:sldIdLst>
    <p:sldId id="256" r:id="rId2"/>
    <p:sldId id="406" r:id="rId3"/>
    <p:sldId id="389" r:id="rId4"/>
    <p:sldId id="407" r:id="rId5"/>
    <p:sldId id="404" r:id="rId6"/>
    <p:sldId id="405" r:id="rId7"/>
    <p:sldId id="408" r:id="rId8"/>
    <p:sldId id="409" r:id="rId9"/>
    <p:sldId id="410" r:id="rId10"/>
    <p:sldId id="411" r:id="rId11"/>
    <p:sldId id="412" r:id="rId12"/>
    <p:sldId id="413" r:id="rId13"/>
    <p:sldId id="414" r:id="rId14"/>
    <p:sldId id="415" r:id="rId15"/>
    <p:sldId id="416" r:id="rId16"/>
    <p:sldId id="418" r:id="rId17"/>
    <p:sldId id="420" r:id="rId18"/>
    <p:sldId id="417" r:id="rId19"/>
    <p:sldId id="419" r:id="rId20"/>
    <p:sldId id="421" r:id="rId21"/>
    <p:sldId id="422" r:id="rId22"/>
    <p:sldId id="423" r:id="rId23"/>
    <p:sldId id="424" r:id="rId24"/>
    <p:sldId id="425" r:id="rId25"/>
    <p:sldId id="426" r:id="rId26"/>
    <p:sldId id="427" r:id="rId27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4219" autoAdjust="0"/>
    <p:restoredTop sz="94660"/>
  </p:normalViewPr>
  <p:slideViewPr>
    <p:cSldViewPr snapToGrid="0">
      <p:cViewPr varScale="1">
        <p:scale>
          <a:sx n="113" d="100"/>
          <a:sy n="113" d="100"/>
        </p:scale>
        <p:origin x="115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microsoft.com/office/2016/11/relationships/changesInfo" Target="changesInfos/changesInfo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Relationship Id="rId8" Type="http://schemas.openxmlformats.org/officeDocument/2006/relationships/slide" Target="slides/slide7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Roger Kim" userId="0e0689666e980096" providerId="LiveId" clId="{5FFCF8DC-AC82-4649-92FD-AF5C5F756715}"/>
    <pc:docChg chg="custSel modSld">
      <pc:chgData name="Roger Kim" userId="0e0689666e980096" providerId="LiveId" clId="{5FFCF8DC-AC82-4649-92FD-AF5C5F756715}" dt="2025-01-19T04:39:47.687" v="77" actId="207"/>
      <pc:docMkLst>
        <pc:docMk/>
      </pc:docMkLst>
      <pc:sldChg chg="delSp modSp mod">
        <pc:chgData name="Roger Kim" userId="0e0689666e980096" providerId="LiveId" clId="{5FFCF8DC-AC82-4649-92FD-AF5C5F756715}" dt="2025-01-19T04:39:34.495" v="76" actId="478"/>
        <pc:sldMkLst>
          <pc:docMk/>
          <pc:sldMk cId="2747267966" sldId="256"/>
        </pc:sldMkLst>
        <pc:spChg chg="mod">
          <ac:chgData name="Roger Kim" userId="0e0689666e980096" providerId="LiveId" clId="{5FFCF8DC-AC82-4649-92FD-AF5C5F756715}" dt="2025-01-19T04:39:32.384" v="75" actId="20577"/>
          <ac:spMkLst>
            <pc:docMk/>
            <pc:sldMk cId="2747267966" sldId="256"/>
            <ac:spMk id="2" creationId="{00000000-0000-0000-0000-000000000000}"/>
          </ac:spMkLst>
        </pc:spChg>
        <pc:spChg chg="del">
          <ac:chgData name="Roger Kim" userId="0e0689666e980096" providerId="LiveId" clId="{5FFCF8DC-AC82-4649-92FD-AF5C5F756715}" dt="2025-01-19T04:39:34.495" v="76" actId="478"/>
          <ac:spMkLst>
            <pc:docMk/>
            <pc:sldMk cId="2747267966" sldId="256"/>
            <ac:spMk id="4" creationId="{00000000-0000-0000-0000-000000000000}"/>
          </ac:spMkLst>
        </pc:spChg>
      </pc:sldChg>
      <pc:sldChg chg="addSp modSp mod">
        <pc:chgData name="Roger Kim" userId="0e0689666e980096" providerId="LiveId" clId="{5FFCF8DC-AC82-4649-92FD-AF5C5F756715}" dt="2025-01-19T04:05:57.303" v="66" actId="14100"/>
        <pc:sldMkLst>
          <pc:docMk/>
          <pc:sldMk cId="2002438662" sldId="389"/>
        </pc:sldMkLst>
        <pc:spChg chg="mod">
          <ac:chgData name="Roger Kim" userId="0e0689666e980096" providerId="LiveId" clId="{5FFCF8DC-AC82-4649-92FD-AF5C5F756715}" dt="2025-01-19T04:05:01.034" v="23" actId="20577"/>
          <ac:spMkLst>
            <pc:docMk/>
            <pc:sldMk cId="2002438662" sldId="389"/>
            <ac:spMk id="3" creationId="{00000000-0000-0000-0000-000000000000}"/>
          </ac:spMkLst>
        </pc:spChg>
        <pc:spChg chg="add mod">
          <ac:chgData name="Roger Kim" userId="0e0689666e980096" providerId="LiveId" clId="{5FFCF8DC-AC82-4649-92FD-AF5C5F756715}" dt="2025-01-19T04:05:38.902" v="65" actId="1076"/>
          <ac:spMkLst>
            <pc:docMk/>
            <pc:sldMk cId="2002438662" sldId="389"/>
            <ac:spMk id="4" creationId="{67DB90C2-98DF-986D-561E-689BB218A258}"/>
          </ac:spMkLst>
        </pc:spChg>
        <pc:spChg chg="mod">
          <ac:chgData name="Roger Kim" userId="0e0689666e980096" providerId="LiveId" clId="{5FFCF8DC-AC82-4649-92FD-AF5C5F756715}" dt="2025-01-19T04:04:11.598" v="7" actId="20577"/>
          <ac:spMkLst>
            <pc:docMk/>
            <pc:sldMk cId="2002438662" sldId="389"/>
            <ac:spMk id="12" creationId="{00000000-0000-0000-0000-000000000000}"/>
          </ac:spMkLst>
        </pc:spChg>
        <pc:cxnChg chg="mod">
          <ac:chgData name="Roger Kim" userId="0e0689666e980096" providerId="LiveId" clId="{5FFCF8DC-AC82-4649-92FD-AF5C5F756715}" dt="2025-01-19T04:05:57.303" v="66" actId="14100"/>
          <ac:cxnSpMkLst>
            <pc:docMk/>
            <pc:sldMk cId="2002438662" sldId="389"/>
            <ac:cxnSpMk id="13" creationId="{00000000-0000-0000-0000-000000000000}"/>
          </ac:cxnSpMkLst>
        </pc:cxnChg>
      </pc:sldChg>
      <pc:sldChg chg="modSp mod">
        <pc:chgData name="Roger Kim" userId="0e0689666e980096" providerId="LiveId" clId="{5FFCF8DC-AC82-4649-92FD-AF5C5F756715}" dt="2025-01-19T04:39:47.687" v="77" actId="207"/>
        <pc:sldMkLst>
          <pc:docMk/>
          <pc:sldMk cId="3194012040" sldId="406"/>
        </pc:sldMkLst>
        <pc:spChg chg="mod">
          <ac:chgData name="Roger Kim" userId="0e0689666e980096" providerId="LiveId" clId="{5FFCF8DC-AC82-4649-92FD-AF5C5F756715}" dt="2025-01-19T04:39:47.687" v="77" actId="207"/>
          <ac:spMkLst>
            <pc:docMk/>
            <pc:sldMk cId="3194012040" sldId="406"/>
            <ac:spMk id="3" creationId="{00000000-0000-0000-0000-000000000000}"/>
          </ac:spMkLst>
        </pc:spChg>
      </pc:sldChg>
      <pc:sldChg chg="delSp modSp mod">
        <pc:chgData name="Roger Kim" userId="0e0689666e980096" providerId="LiveId" clId="{5FFCF8DC-AC82-4649-92FD-AF5C5F756715}" dt="2025-01-19T04:04:40.568" v="16" actId="20577"/>
        <pc:sldMkLst>
          <pc:docMk/>
          <pc:sldMk cId="2661255405" sldId="410"/>
        </pc:sldMkLst>
        <pc:spChg chg="del">
          <ac:chgData name="Roger Kim" userId="0e0689666e980096" providerId="LiveId" clId="{5FFCF8DC-AC82-4649-92FD-AF5C5F756715}" dt="2025-01-19T04:04:28.820" v="8" actId="478"/>
          <ac:spMkLst>
            <pc:docMk/>
            <pc:sldMk cId="2661255405" sldId="410"/>
            <ac:spMk id="2" creationId="{1F5B38C8-D022-EC8B-8E62-09F6AAF23002}"/>
          </ac:spMkLst>
        </pc:spChg>
        <pc:spChg chg="mod">
          <ac:chgData name="Roger Kim" userId="0e0689666e980096" providerId="LiveId" clId="{5FFCF8DC-AC82-4649-92FD-AF5C5F756715}" dt="2025-01-19T04:04:40.568" v="16" actId="20577"/>
          <ac:spMkLst>
            <pc:docMk/>
            <pc:sldMk cId="2661255405" sldId="410"/>
            <ac:spMk id="18" creationId="{38B95034-A263-450C-BEA1-8B3EC087B2DE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A3C0F05-92BF-45C9-951B-1FD9FD11B78D}" type="datetimeFigureOut">
              <a:rPr lang="ko-KR" altLang="en-US" smtClean="0"/>
              <a:t>2025-01-19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2848541-E47B-4B92-85D6-91906EC0ECF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6148832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848541-E47B-4B92-85D6-91906EC0ECFB}" type="slidenum">
              <a:rPr lang="ko-KR" altLang="en-US" smtClean="0"/>
              <a:t>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0775382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30595" y="2404534"/>
            <a:ext cx="5826719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30595" y="4050834"/>
            <a:ext cx="5826719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/>
              <a:t>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FF19AE-7A45-402B-A679-AB3B410A1F06}" type="datetime1">
              <a:rPr lang="en-US" altLang="ko-KR" smtClean="0"/>
              <a:t>1/19/2025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6" name="슬라이드 번호 개체 틀 6">
            <a:extLst>
              <a:ext uri="{FF2B5EF4-FFF2-40B4-BE49-F238E27FC236}">
                <a16:creationId xmlns:a16="http://schemas.microsoft.com/office/drawing/2014/main" id="{B815BA8F-10F8-4A7B-A12A-1A005DA68C6A}"/>
              </a:ext>
            </a:extLst>
          </p:cNvPr>
          <p:cNvSpPr txBox="1">
            <a:spLocks/>
          </p:cNvSpPr>
          <p:nvPr userDrawn="1"/>
        </p:nvSpPr>
        <p:spPr>
          <a:xfrm>
            <a:off x="8550228" y="0"/>
            <a:ext cx="59377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57200" rtl="0" eaLnBrk="1" latinLnBrk="0" hangingPunct="1">
              <a:defRPr sz="9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F382F7EB-AD3B-44A3-8534-F9CBAF4974CE}" type="slidenum">
              <a:rPr lang="ko-KR" altLang="en-US" sz="1400" smtClean="0"/>
              <a:pPr/>
              <a:t>‹#›</a:t>
            </a:fld>
            <a:endParaRPr lang="ko-KR" altLang="en-US" sz="1400" dirty="0"/>
          </a:p>
        </p:txBody>
      </p:sp>
    </p:spTree>
    <p:extLst>
      <p:ext uri="{BB962C8B-B14F-4D97-AF65-F5344CB8AC3E}">
        <p14:creationId xmlns:p14="http://schemas.microsoft.com/office/powerpoint/2010/main" val="2127941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제목 및 캡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4470400"/>
            <a:ext cx="6347714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8AD27C-A952-4898-AEE8-559C4690229F}" type="datetime1">
              <a:rPr lang="en-US" altLang="ko-KR" smtClean="0"/>
              <a:t>1/19/2025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34898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캡션 있는 인용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01074" y="3632200"/>
            <a:ext cx="541980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470400"/>
            <a:ext cx="6347715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ECEE9E-9871-4B51-A931-B3E3B418F903}" type="datetime1">
              <a:rPr lang="en-US" altLang="ko-KR" smtClean="0"/>
              <a:t>1/19/2025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4" name="TextBox 23"/>
          <p:cNvSpPr txBox="1"/>
          <p:nvPr/>
        </p:nvSpPr>
        <p:spPr>
          <a:xfrm>
            <a:off x="482711" y="79037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747699" y="288655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42586621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명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1931988"/>
            <a:ext cx="6347715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971F10-5A83-47E5-AFBE-F24D73B98478}" type="datetime1">
              <a:rPr lang="en-US" altLang="ko-KR" smtClean="0"/>
              <a:t>1/19/2025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426238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인용문 있는 명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18FE3D-F47C-4711-9D46-6650A19020BA}" type="datetime1">
              <a:rPr lang="en-US" altLang="ko-KR" smtClean="0"/>
              <a:t>1/19/2025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4" name="TextBox 23"/>
          <p:cNvSpPr txBox="1"/>
          <p:nvPr/>
        </p:nvSpPr>
        <p:spPr>
          <a:xfrm>
            <a:off x="482711" y="79037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747699" y="288655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8402144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참 또는 거짓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5848" y="609600"/>
            <a:ext cx="6341465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F7B1A3-5038-4994-B322-A6AC7A149BC8}" type="datetime1">
              <a:rPr lang="en-US" altLang="ko-KR" smtClean="0"/>
              <a:t>1/19/2025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903961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593D8-F397-4C20-BCFD-AD1AFA8D9929}" type="datetime1">
              <a:rPr lang="en-US" altLang="ko-KR" smtClean="0"/>
              <a:t>1/19/2025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33C77-0158-454C-844F-B7AB9BD7DA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490802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977312" y="609600"/>
            <a:ext cx="978812" cy="5251451"/>
          </a:xfrm>
        </p:spPr>
        <p:txBody>
          <a:bodyPr vert="eaVert" anchor="ctr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599" y="609600"/>
            <a:ext cx="5195026" cy="5251451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A6C969-B3B9-464C-9416-A5DA52751EF7}" type="datetime1">
              <a:rPr lang="en-US" altLang="ko-KR" smtClean="0"/>
              <a:t>1/19/2025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06899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00574F-915D-4ED6-9C9E-5DAEEA150895}" type="datetime1">
              <a:rPr lang="en-US" altLang="ko-KR" smtClean="0"/>
              <a:t>1/19/2025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43174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2700868"/>
            <a:ext cx="6347715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2C46D4-0201-4C51-9703-823D419BC157}" type="datetime1">
              <a:rPr lang="en-US" altLang="ko-KR" smtClean="0"/>
              <a:t>1/19/2025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93512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1320800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2160589"/>
            <a:ext cx="3088109" cy="3880772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69204" y="2160590"/>
            <a:ext cx="3088110" cy="388077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9EF0B-3C84-4407-B141-05D93939610F}" type="datetime1">
              <a:rPr lang="en-US" altLang="ko-KR" smtClean="0"/>
              <a:t>1/19/2025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9F0C5-380F-41C2-899A-BAC0F0927E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45188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</p:spPr>
        <p:txBody>
          <a:bodyPr/>
          <a:lstStyle>
            <a:lvl1pPr>
              <a:defRPr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599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66640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66640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6C2F07-3CBA-4E03-BA7D-B34C3AE302E4}" type="datetime1">
              <a:rPr lang="en-US" altLang="ko-KR" smtClean="0"/>
              <a:t>1/19/2025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69694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4" cy="1320800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576B4E-E8BF-4F73-AC51-D297D4A7E345}" type="datetime1">
              <a:rPr lang="en-US" altLang="ko-KR" smtClean="0"/>
              <a:t>1/19/2025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85861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48C616-3576-449E-BB8B-C7F27455AEDF}" type="datetime1">
              <a:rPr lang="en-US" altLang="ko-KR" smtClean="0"/>
              <a:t>1/19/2025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12318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1498604"/>
            <a:ext cx="2790182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1275" y="514925"/>
            <a:ext cx="3386037" cy="5526437"/>
          </a:xfrm>
        </p:spPr>
        <p:txBody>
          <a:bodyPr>
            <a:normAutofit/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2777069"/>
            <a:ext cx="2790182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5A88E4-34C1-4AB2-B7EB-D24C8CFFA45F}" type="datetime1">
              <a:rPr lang="en-US" altLang="ko-KR" smtClean="0"/>
              <a:t>1/19/2025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37850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4800600"/>
            <a:ext cx="6347714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09599" y="609600"/>
            <a:ext cx="6347714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ko-KR" altLang="en-US"/>
              <a:t>그림을 추가하려면 아이콘을 클릭하십시오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5367338"/>
            <a:ext cx="6347714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8C2709-F48D-424A-BDD4-DDA0C97FCC9E}" type="datetime1">
              <a:rPr lang="en-US" altLang="ko-KR" smtClean="0"/>
              <a:t>1/19/2025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5740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-8467" y="-8468"/>
            <a:ext cx="9169805" cy="6874935"/>
            <a:chOff x="-8467" y="-8468"/>
            <a:chExt cx="9169805" cy="6874935"/>
          </a:xfrm>
        </p:grpSpPr>
        <p:sp>
          <p:nvSpPr>
            <p:cNvPr id="7" name="Freeform 6"/>
            <p:cNvSpPr/>
            <p:nvPr/>
          </p:nvSpPr>
          <p:spPr>
            <a:xfrm>
              <a:off x="-8467" y="4013200"/>
              <a:ext cx="457200" cy="2853267"/>
            </a:xfrm>
            <a:custGeom>
              <a:avLst/>
              <a:gdLst/>
              <a:ahLst/>
              <a:cxnLst/>
              <a:rect l="l" t="t" r="r" b="b"/>
              <a:pathLst>
                <a:path w="457200" h="2853267">
                  <a:moveTo>
                    <a:pt x="0" y="0"/>
                  </a:moveTo>
                  <a:lnTo>
                    <a:pt x="457200" y="2853267"/>
                  </a:lnTo>
                  <a:lnTo>
                    <a:pt x="0" y="2844800"/>
                  </a:lnTo>
                  <a:cubicBezTo>
                    <a:pt x="2822" y="1905000"/>
                    <a:pt x="5645" y="965200"/>
                    <a:pt x="0" y="0"/>
                  </a:cubicBez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8" name="Straight Connector 7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Freeform 9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10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11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12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13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Freeform 14"/>
            <p:cNvSpPr/>
            <p:nvPr/>
          </p:nvSpPr>
          <p:spPr>
            <a:xfrm>
              <a:off x="8077231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Freeform 15"/>
            <p:cNvSpPr/>
            <p:nvPr/>
          </p:nvSpPr>
          <p:spPr>
            <a:xfrm>
              <a:off x="8060297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590"/>
            <a:ext cx="6347714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405258" y="6041363"/>
            <a:ext cx="68413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F3803E-0BF2-40CB-85BA-4FA61DB8547E}" type="datetime1">
              <a:rPr lang="en-US" altLang="ko-KR" smtClean="0"/>
              <a:t>1/19/2025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599" y="6041363"/>
            <a:ext cx="462297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44676" y="6041363"/>
            <a:ext cx="51263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22654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  <p:sldLayoutId id="2147483670" r:id="rId2"/>
    <p:sldLayoutId id="2147483671" r:id="rId3"/>
    <p:sldLayoutId id="2147483672" r:id="rId4"/>
    <p:sldLayoutId id="2147483673" r:id="rId5"/>
    <p:sldLayoutId id="2147483674" r:id="rId6"/>
    <p:sldLayoutId id="2147483675" r:id="rId7"/>
    <p:sldLayoutId id="2147483676" r:id="rId8"/>
    <p:sldLayoutId id="2147483677" r:id="rId9"/>
    <p:sldLayoutId id="2147483678" r:id="rId10"/>
    <p:sldLayoutId id="2147483679" r:id="rId11"/>
    <p:sldLayoutId id="2147483680" r:id="rId12"/>
    <p:sldLayoutId id="2147483681" r:id="rId13"/>
    <p:sldLayoutId id="2147483682" r:id="rId14"/>
    <p:sldLayoutId id="2147483683" r:id="rId15"/>
    <p:sldLayoutId id="2147483684" r:id="rId16"/>
  </p:sldLayoutIdLst>
  <p:hf hdr="0" dt="0"/>
  <p:txStyles>
    <p:titleStyle>
      <a:lvl1pPr algn="l" defTabSz="457200" rtl="0" eaLnBrk="1" latinLnBrk="1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latinLnBrk="1" hangingPunct="1">
        <a:defRPr>
          <a:solidFill>
            <a:schemeClr val="tx2"/>
          </a:solidFill>
        </a:defRPr>
      </a:lvl2pPr>
      <a:lvl3pPr eaLnBrk="1" latinLnBrk="1" hangingPunct="1">
        <a:defRPr>
          <a:solidFill>
            <a:schemeClr val="tx2"/>
          </a:solidFill>
        </a:defRPr>
      </a:lvl3pPr>
      <a:lvl4pPr eaLnBrk="1" latinLnBrk="1" hangingPunct="1">
        <a:defRPr>
          <a:solidFill>
            <a:schemeClr val="tx2"/>
          </a:solidFill>
        </a:defRPr>
      </a:lvl4pPr>
      <a:lvl5pPr eaLnBrk="1" latinLnBrk="1" hangingPunct="1">
        <a:defRPr>
          <a:solidFill>
            <a:schemeClr val="tx2"/>
          </a:solidFill>
        </a:defRPr>
      </a:lvl5pPr>
      <a:lvl6pPr eaLnBrk="1" latinLnBrk="1" hangingPunct="1">
        <a:defRPr>
          <a:solidFill>
            <a:schemeClr val="tx2"/>
          </a:solidFill>
        </a:defRPr>
      </a:lvl6pPr>
      <a:lvl7pPr eaLnBrk="1" latinLnBrk="1" hangingPunct="1">
        <a:defRPr>
          <a:solidFill>
            <a:schemeClr val="tx2"/>
          </a:solidFill>
        </a:defRPr>
      </a:lvl7pPr>
      <a:lvl8pPr eaLnBrk="1" latinLnBrk="1" hangingPunct="1">
        <a:defRPr>
          <a:solidFill>
            <a:schemeClr val="tx2"/>
          </a:solidFill>
        </a:defRPr>
      </a:lvl8pPr>
      <a:lvl9pPr eaLnBrk="1" latin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1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1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1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1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1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1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1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1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1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tmp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wmf"/><Relationship Id="rId2" Type="http://schemas.openxmlformats.org/officeDocument/2006/relationships/oleObject" Target="../embeddings/oleObject1.bin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www.xilinx.com/support/download.html" TargetMode="Externa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1158949" y="999684"/>
            <a:ext cx="6794203" cy="2157402"/>
          </a:xfrm>
        </p:spPr>
        <p:txBody>
          <a:bodyPr anchor="ctr"/>
          <a:lstStyle/>
          <a:p>
            <a:pPr algn="ctr">
              <a:lnSpc>
                <a:spcPct val="150000"/>
              </a:lnSpc>
            </a:pPr>
            <a:r>
              <a:rPr lang="ko-KR" altLang="en-US" sz="4000" b="1" dirty="0">
                <a:solidFill>
                  <a:srgbClr val="0070C0"/>
                </a:solidFill>
                <a:latin typeface="+mj-ea"/>
              </a:rPr>
              <a:t>디지털논리회로</a:t>
            </a:r>
            <a:br>
              <a:rPr lang="en-US" altLang="ko-KR" sz="4000" b="1" dirty="0">
                <a:solidFill>
                  <a:srgbClr val="0070C0"/>
                </a:solidFill>
                <a:latin typeface="+mj-ea"/>
              </a:rPr>
            </a:br>
            <a:r>
              <a:rPr lang="en-US" altLang="ko-KR" sz="4000" b="1" dirty="0">
                <a:solidFill>
                  <a:srgbClr val="0070C0"/>
                </a:solidFill>
                <a:latin typeface="+mj-ea"/>
              </a:rPr>
              <a:t>Software Install</a:t>
            </a:r>
            <a:endParaRPr lang="ko-KR" altLang="en-US" sz="4000" b="1" dirty="0">
              <a:solidFill>
                <a:srgbClr val="0070C0"/>
              </a:solidFill>
              <a:latin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274726796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>
            <a:extLst>
              <a:ext uri="{FF2B5EF4-FFF2-40B4-BE49-F238E27FC236}">
                <a16:creationId xmlns:a16="http://schemas.microsoft.com/office/drawing/2014/main" id="{7B8532FE-B339-40B7-ADF2-BBC6A07E28B3}"/>
              </a:ext>
            </a:extLst>
          </p:cNvPr>
          <p:cNvSpPr/>
          <p:nvPr/>
        </p:nvSpPr>
        <p:spPr>
          <a:xfrm>
            <a:off x="333375" y="3562350"/>
            <a:ext cx="1562100" cy="1047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직사각형 10">
            <a:extLst>
              <a:ext uri="{FF2B5EF4-FFF2-40B4-BE49-F238E27FC236}">
                <a16:creationId xmlns:a16="http://schemas.microsoft.com/office/drawing/2014/main" id="{C6C42CEF-6E32-4196-9C1E-F249B6287556}"/>
              </a:ext>
            </a:extLst>
          </p:cNvPr>
          <p:cNvSpPr/>
          <p:nvPr/>
        </p:nvSpPr>
        <p:spPr>
          <a:xfrm>
            <a:off x="333375" y="4033540"/>
            <a:ext cx="1562100" cy="1047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직사각형 11">
            <a:extLst>
              <a:ext uri="{FF2B5EF4-FFF2-40B4-BE49-F238E27FC236}">
                <a16:creationId xmlns:a16="http://schemas.microsoft.com/office/drawing/2014/main" id="{90266ABE-8E5E-4477-83C2-460AC628A6C5}"/>
              </a:ext>
            </a:extLst>
          </p:cNvPr>
          <p:cNvSpPr/>
          <p:nvPr/>
        </p:nvSpPr>
        <p:spPr>
          <a:xfrm>
            <a:off x="485775" y="4020170"/>
            <a:ext cx="1562100" cy="1047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직사각형 12">
            <a:extLst>
              <a:ext uri="{FF2B5EF4-FFF2-40B4-BE49-F238E27FC236}">
                <a16:creationId xmlns:a16="http://schemas.microsoft.com/office/drawing/2014/main" id="{D79179C2-29EE-49AB-86AA-BDB08438E4A9}"/>
              </a:ext>
            </a:extLst>
          </p:cNvPr>
          <p:cNvSpPr/>
          <p:nvPr/>
        </p:nvSpPr>
        <p:spPr>
          <a:xfrm>
            <a:off x="323850" y="5281298"/>
            <a:ext cx="1562100" cy="1047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직사각형 13">
            <a:extLst>
              <a:ext uri="{FF2B5EF4-FFF2-40B4-BE49-F238E27FC236}">
                <a16:creationId xmlns:a16="http://schemas.microsoft.com/office/drawing/2014/main" id="{CAF075EE-F740-4834-9D14-2066928B05AC}"/>
              </a:ext>
            </a:extLst>
          </p:cNvPr>
          <p:cNvSpPr/>
          <p:nvPr/>
        </p:nvSpPr>
        <p:spPr>
          <a:xfrm>
            <a:off x="333375" y="3105960"/>
            <a:ext cx="1562100" cy="1047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2" name="그림 1">
            <a:extLst>
              <a:ext uri="{FF2B5EF4-FFF2-40B4-BE49-F238E27FC236}">
                <a16:creationId xmlns:a16="http://schemas.microsoft.com/office/drawing/2014/main" id="{37EA43C5-C0F7-4819-AB1E-B816346EE2A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787514"/>
            <a:ext cx="8211696" cy="5801535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1EF1C41F-2022-4356-8EFC-5F624A423E54}"/>
              </a:ext>
            </a:extLst>
          </p:cNvPr>
          <p:cNvSpPr txBox="1"/>
          <p:nvPr/>
        </p:nvSpPr>
        <p:spPr>
          <a:xfrm>
            <a:off x="2234020" y="2091853"/>
            <a:ext cx="4675960" cy="461665"/>
          </a:xfrm>
          <a:prstGeom prst="rect">
            <a:avLst/>
          </a:prstGeom>
          <a:solidFill>
            <a:srgbClr val="00B0F0"/>
          </a:solidFill>
        </p:spPr>
        <p:txBody>
          <a:bodyPr wrap="none" rtlCol="0">
            <a:spAutoFit/>
          </a:bodyPr>
          <a:lstStyle/>
          <a:p>
            <a:r>
              <a:rPr lang="en-US" altLang="ko-KR" sz="2400" b="1" dirty="0" err="1">
                <a:solidFill>
                  <a:schemeClr val="bg1"/>
                </a:solidFill>
                <a:latin typeface="+mj-ea"/>
                <a:ea typeface="+mj-ea"/>
              </a:rPr>
              <a:t>Vivado</a:t>
            </a:r>
            <a:r>
              <a:rPr lang="ko-KR" altLang="en-US" sz="2400" b="1" dirty="0">
                <a:solidFill>
                  <a:schemeClr val="bg1"/>
                </a:solidFill>
                <a:latin typeface="+mj-ea"/>
                <a:ea typeface="+mj-ea"/>
              </a:rPr>
              <a:t>를 선택 </a:t>
            </a:r>
            <a:r>
              <a:rPr lang="en-US" altLang="ko-KR" sz="2400" b="1" dirty="0">
                <a:solidFill>
                  <a:schemeClr val="bg1"/>
                </a:solidFill>
                <a:latin typeface="+mj-ea"/>
                <a:ea typeface="+mj-ea"/>
              </a:rPr>
              <a:t>(Default</a:t>
            </a:r>
            <a:r>
              <a:rPr lang="ko-KR" altLang="en-US" sz="2400" b="1" dirty="0">
                <a:solidFill>
                  <a:schemeClr val="bg1"/>
                </a:solidFill>
                <a:latin typeface="+mj-ea"/>
                <a:ea typeface="+mj-ea"/>
              </a:rPr>
              <a:t>는 </a:t>
            </a:r>
            <a:r>
              <a:rPr lang="en-US" altLang="ko-KR" sz="2400" b="1" dirty="0" err="1">
                <a:solidFill>
                  <a:schemeClr val="bg1"/>
                </a:solidFill>
                <a:latin typeface="+mj-ea"/>
                <a:ea typeface="+mj-ea"/>
              </a:rPr>
              <a:t>Vitis</a:t>
            </a:r>
            <a:r>
              <a:rPr lang="en-US" altLang="ko-KR" sz="2400" b="1" dirty="0">
                <a:solidFill>
                  <a:schemeClr val="bg1"/>
                </a:solidFill>
                <a:latin typeface="+mj-ea"/>
                <a:ea typeface="+mj-ea"/>
              </a:rPr>
              <a:t>)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02A99A25-5F92-4D44-A76A-4B5A77A4E0C6}"/>
              </a:ext>
            </a:extLst>
          </p:cNvPr>
          <p:cNvSpPr txBox="1"/>
          <p:nvPr/>
        </p:nvSpPr>
        <p:spPr>
          <a:xfrm>
            <a:off x="113962" y="150167"/>
            <a:ext cx="864903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400" b="1" dirty="0">
                <a:solidFill>
                  <a:srgbClr val="0000FF"/>
                </a:solidFill>
                <a:latin typeface="+mj-ea"/>
                <a:ea typeface="+mj-ea"/>
              </a:rPr>
              <a:t>6. Install</a:t>
            </a:r>
            <a:endParaRPr lang="ko-KR" altLang="en-US" sz="2400" b="1" dirty="0">
              <a:solidFill>
                <a:srgbClr val="0000FF"/>
              </a:solidFill>
              <a:latin typeface="+mj-ea"/>
              <a:ea typeface="+mj-ea"/>
            </a:endParaRPr>
          </a:p>
        </p:txBody>
      </p:sp>
      <p:cxnSp>
        <p:nvCxnSpPr>
          <p:cNvPr id="5" name="직선 화살표 연결선 4">
            <a:extLst>
              <a:ext uri="{FF2B5EF4-FFF2-40B4-BE49-F238E27FC236}">
                <a16:creationId xmlns:a16="http://schemas.microsoft.com/office/drawing/2014/main" id="{6F2C567A-FA5B-4BCD-AD7D-D30E7FFBC45E}"/>
              </a:ext>
            </a:extLst>
          </p:cNvPr>
          <p:cNvCxnSpPr/>
          <p:nvPr/>
        </p:nvCxnSpPr>
        <p:spPr>
          <a:xfrm flipH="1">
            <a:off x="1114425" y="2302933"/>
            <a:ext cx="1027642" cy="313267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7347500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>
            <a:extLst>
              <a:ext uri="{FF2B5EF4-FFF2-40B4-BE49-F238E27FC236}">
                <a16:creationId xmlns:a16="http://schemas.microsoft.com/office/drawing/2014/main" id="{7B8532FE-B339-40B7-ADF2-BBC6A07E28B3}"/>
              </a:ext>
            </a:extLst>
          </p:cNvPr>
          <p:cNvSpPr/>
          <p:nvPr/>
        </p:nvSpPr>
        <p:spPr>
          <a:xfrm>
            <a:off x="333375" y="3562350"/>
            <a:ext cx="1562100" cy="1047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직사각형 10">
            <a:extLst>
              <a:ext uri="{FF2B5EF4-FFF2-40B4-BE49-F238E27FC236}">
                <a16:creationId xmlns:a16="http://schemas.microsoft.com/office/drawing/2014/main" id="{C6C42CEF-6E32-4196-9C1E-F249B6287556}"/>
              </a:ext>
            </a:extLst>
          </p:cNvPr>
          <p:cNvSpPr/>
          <p:nvPr/>
        </p:nvSpPr>
        <p:spPr>
          <a:xfrm>
            <a:off x="333375" y="4033540"/>
            <a:ext cx="1562100" cy="1047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직사각형 11">
            <a:extLst>
              <a:ext uri="{FF2B5EF4-FFF2-40B4-BE49-F238E27FC236}">
                <a16:creationId xmlns:a16="http://schemas.microsoft.com/office/drawing/2014/main" id="{90266ABE-8E5E-4477-83C2-460AC628A6C5}"/>
              </a:ext>
            </a:extLst>
          </p:cNvPr>
          <p:cNvSpPr/>
          <p:nvPr/>
        </p:nvSpPr>
        <p:spPr>
          <a:xfrm>
            <a:off x="485775" y="4020170"/>
            <a:ext cx="1562100" cy="1047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직사각형 12">
            <a:extLst>
              <a:ext uri="{FF2B5EF4-FFF2-40B4-BE49-F238E27FC236}">
                <a16:creationId xmlns:a16="http://schemas.microsoft.com/office/drawing/2014/main" id="{D79179C2-29EE-49AB-86AA-BDB08438E4A9}"/>
              </a:ext>
            </a:extLst>
          </p:cNvPr>
          <p:cNvSpPr/>
          <p:nvPr/>
        </p:nvSpPr>
        <p:spPr>
          <a:xfrm>
            <a:off x="323850" y="5281298"/>
            <a:ext cx="1562100" cy="1047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직사각형 13">
            <a:extLst>
              <a:ext uri="{FF2B5EF4-FFF2-40B4-BE49-F238E27FC236}">
                <a16:creationId xmlns:a16="http://schemas.microsoft.com/office/drawing/2014/main" id="{CAF075EE-F740-4834-9D14-2066928B05AC}"/>
              </a:ext>
            </a:extLst>
          </p:cNvPr>
          <p:cNvSpPr/>
          <p:nvPr/>
        </p:nvSpPr>
        <p:spPr>
          <a:xfrm>
            <a:off x="333375" y="3105960"/>
            <a:ext cx="1562100" cy="1047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E4B67D63-30BD-4D4E-8C25-5F5A606A768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389" y="1909550"/>
            <a:ext cx="8221222" cy="3038899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89C704A2-2A1E-435F-BE94-14583CFC1955}"/>
              </a:ext>
            </a:extLst>
          </p:cNvPr>
          <p:cNvSpPr txBox="1"/>
          <p:nvPr/>
        </p:nvSpPr>
        <p:spPr>
          <a:xfrm>
            <a:off x="2047875" y="902030"/>
            <a:ext cx="5339728" cy="830997"/>
          </a:xfrm>
          <a:prstGeom prst="rect">
            <a:avLst/>
          </a:prstGeom>
          <a:solidFill>
            <a:srgbClr val="00B0F0"/>
          </a:solidFill>
        </p:spPr>
        <p:txBody>
          <a:bodyPr wrap="square" rtlCol="0">
            <a:spAutoFit/>
          </a:bodyPr>
          <a:lstStyle/>
          <a:p>
            <a:r>
              <a:rPr lang="en-US" altLang="ko-KR" sz="2400" b="1" dirty="0" err="1">
                <a:solidFill>
                  <a:schemeClr val="bg1"/>
                </a:solidFill>
                <a:latin typeface="+mj-ea"/>
                <a:ea typeface="+mj-ea"/>
              </a:rPr>
              <a:t>Vivado</a:t>
            </a:r>
            <a:r>
              <a:rPr lang="en-US" altLang="ko-KR" sz="2400" b="1" dirty="0">
                <a:solidFill>
                  <a:schemeClr val="bg1"/>
                </a:solidFill>
                <a:latin typeface="+mj-ea"/>
                <a:ea typeface="+mj-ea"/>
              </a:rPr>
              <a:t> ML Standard</a:t>
            </a:r>
            <a:r>
              <a:rPr lang="ko-KR" altLang="en-US" sz="2400" b="1" dirty="0">
                <a:solidFill>
                  <a:schemeClr val="bg1"/>
                </a:solidFill>
                <a:latin typeface="+mj-ea"/>
                <a:ea typeface="+mj-ea"/>
              </a:rPr>
              <a:t>를 선택 </a:t>
            </a:r>
            <a:r>
              <a:rPr lang="en-US" altLang="ko-KR" sz="2400" b="1" dirty="0">
                <a:solidFill>
                  <a:schemeClr val="bg1"/>
                </a:solidFill>
                <a:latin typeface="+mj-ea"/>
                <a:ea typeface="+mj-ea"/>
              </a:rPr>
              <a:t>(Default</a:t>
            </a:r>
            <a:r>
              <a:rPr lang="ko-KR" altLang="en-US" sz="2400" b="1" dirty="0">
                <a:solidFill>
                  <a:schemeClr val="bg1"/>
                </a:solidFill>
                <a:latin typeface="+mj-ea"/>
                <a:ea typeface="+mj-ea"/>
              </a:rPr>
              <a:t>는 </a:t>
            </a:r>
            <a:r>
              <a:rPr lang="en-US" altLang="ko-KR" sz="2400" b="1" dirty="0">
                <a:solidFill>
                  <a:schemeClr val="bg1"/>
                </a:solidFill>
                <a:latin typeface="+mj-ea"/>
                <a:ea typeface="+mj-ea"/>
              </a:rPr>
              <a:t>ML Enterprise)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F92FBF1C-193D-422A-91E8-D69EF683C041}"/>
              </a:ext>
            </a:extLst>
          </p:cNvPr>
          <p:cNvSpPr txBox="1"/>
          <p:nvPr/>
        </p:nvSpPr>
        <p:spPr>
          <a:xfrm>
            <a:off x="266362" y="302567"/>
            <a:ext cx="864903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400" b="1" dirty="0">
                <a:solidFill>
                  <a:srgbClr val="0000FF"/>
                </a:solidFill>
                <a:latin typeface="+mj-ea"/>
                <a:ea typeface="+mj-ea"/>
              </a:rPr>
              <a:t>6. Install</a:t>
            </a:r>
            <a:endParaRPr lang="ko-KR" altLang="en-US" sz="2400" b="1" dirty="0">
              <a:solidFill>
                <a:srgbClr val="0000FF"/>
              </a:solidFill>
              <a:latin typeface="+mj-ea"/>
              <a:ea typeface="+mj-ea"/>
            </a:endParaRPr>
          </a:p>
        </p:txBody>
      </p:sp>
      <p:cxnSp>
        <p:nvCxnSpPr>
          <p:cNvPr id="5" name="직선 화살표 연결선 4">
            <a:extLst>
              <a:ext uri="{FF2B5EF4-FFF2-40B4-BE49-F238E27FC236}">
                <a16:creationId xmlns:a16="http://schemas.microsoft.com/office/drawing/2014/main" id="{8198DB59-8A85-422A-A567-8CF01CFA3524}"/>
              </a:ext>
            </a:extLst>
          </p:cNvPr>
          <p:cNvCxnSpPr>
            <a:cxnSpLocks/>
          </p:cNvCxnSpPr>
          <p:nvPr/>
        </p:nvCxnSpPr>
        <p:spPr>
          <a:xfrm flipH="1">
            <a:off x="1266826" y="1471927"/>
            <a:ext cx="781049" cy="143214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9620405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>
            <a:extLst>
              <a:ext uri="{FF2B5EF4-FFF2-40B4-BE49-F238E27FC236}">
                <a16:creationId xmlns:a16="http://schemas.microsoft.com/office/drawing/2014/main" id="{7B8532FE-B339-40B7-ADF2-BBC6A07E28B3}"/>
              </a:ext>
            </a:extLst>
          </p:cNvPr>
          <p:cNvSpPr/>
          <p:nvPr/>
        </p:nvSpPr>
        <p:spPr>
          <a:xfrm>
            <a:off x="333375" y="3562350"/>
            <a:ext cx="1562100" cy="1047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직사각형 10">
            <a:extLst>
              <a:ext uri="{FF2B5EF4-FFF2-40B4-BE49-F238E27FC236}">
                <a16:creationId xmlns:a16="http://schemas.microsoft.com/office/drawing/2014/main" id="{C6C42CEF-6E32-4196-9C1E-F249B6287556}"/>
              </a:ext>
            </a:extLst>
          </p:cNvPr>
          <p:cNvSpPr/>
          <p:nvPr/>
        </p:nvSpPr>
        <p:spPr>
          <a:xfrm>
            <a:off x="333375" y="4033540"/>
            <a:ext cx="1562100" cy="1047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직사각형 11">
            <a:extLst>
              <a:ext uri="{FF2B5EF4-FFF2-40B4-BE49-F238E27FC236}">
                <a16:creationId xmlns:a16="http://schemas.microsoft.com/office/drawing/2014/main" id="{90266ABE-8E5E-4477-83C2-460AC628A6C5}"/>
              </a:ext>
            </a:extLst>
          </p:cNvPr>
          <p:cNvSpPr/>
          <p:nvPr/>
        </p:nvSpPr>
        <p:spPr>
          <a:xfrm>
            <a:off x="485775" y="4020170"/>
            <a:ext cx="1562100" cy="1047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직사각형 12">
            <a:extLst>
              <a:ext uri="{FF2B5EF4-FFF2-40B4-BE49-F238E27FC236}">
                <a16:creationId xmlns:a16="http://schemas.microsoft.com/office/drawing/2014/main" id="{D79179C2-29EE-49AB-86AA-BDB08438E4A9}"/>
              </a:ext>
            </a:extLst>
          </p:cNvPr>
          <p:cNvSpPr/>
          <p:nvPr/>
        </p:nvSpPr>
        <p:spPr>
          <a:xfrm>
            <a:off x="323850" y="5281298"/>
            <a:ext cx="1562100" cy="1047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직사각형 13">
            <a:extLst>
              <a:ext uri="{FF2B5EF4-FFF2-40B4-BE49-F238E27FC236}">
                <a16:creationId xmlns:a16="http://schemas.microsoft.com/office/drawing/2014/main" id="{CAF075EE-F740-4834-9D14-2066928B05AC}"/>
              </a:ext>
            </a:extLst>
          </p:cNvPr>
          <p:cNvSpPr/>
          <p:nvPr/>
        </p:nvSpPr>
        <p:spPr>
          <a:xfrm>
            <a:off x="333375" y="3105960"/>
            <a:ext cx="1562100" cy="1047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2" name="그림 1">
            <a:extLst>
              <a:ext uri="{FF2B5EF4-FFF2-40B4-BE49-F238E27FC236}">
                <a16:creationId xmlns:a16="http://schemas.microsoft.com/office/drawing/2014/main" id="{CB675B99-7AAC-4B4C-9DC3-AB4AEFB0C87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7094" y="893130"/>
            <a:ext cx="8164064" cy="4372585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06E29C11-BBE6-4D3D-B9D2-FC3FD63E8D1C}"/>
              </a:ext>
            </a:extLst>
          </p:cNvPr>
          <p:cNvSpPr txBox="1"/>
          <p:nvPr/>
        </p:nvSpPr>
        <p:spPr>
          <a:xfrm>
            <a:off x="266362" y="302567"/>
            <a:ext cx="864903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400" b="1" dirty="0">
                <a:solidFill>
                  <a:srgbClr val="0000FF"/>
                </a:solidFill>
                <a:latin typeface="+mj-ea"/>
                <a:ea typeface="+mj-ea"/>
              </a:rPr>
              <a:t>6. Install</a:t>
            </a:r>
            <a:endParaRPr lang="ko-KR" altLang="en-US" sz="2400" b="1" dirty="0">
              <a:solidFill>
                <a:srgbClr val="0000FF"/>
              </a:solidFill>
              <a:latin typeface="+mj-ea"/>
              <a:ea typeface="+mj-ea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70AD9443-B7F4-4C13-AB3A-3A0064B9ECF8}"/>
              </a:ext>
            </a:extLst>
          </p:cNvPr>
          <p:cNvSpPr txBox="1"/>
          <p:nvPr/>
        </p:nvSpPr>
        <p:spPr>
          <a:xfrm>
            <a:off x="3199342" y="406782"/>
            <a:ext cx="2456392" cy="461665"/>
          </a:xfrm>
          <a:prstGeom prst="rect">
            <a:avLst/>
          </a:prstGeom>
          <a:solidFill>
            <a:srgbClr val="00B0F0"/>
          </a:solidFill>
        </p:spPr>
        <p:txBody>
          <a:bodyPr wrap="square" rtlCol="0">
            <a:spAutoFit/>
          </a:bodyPr>
          <a:lstStyle/>
          <a:p>
            <a:r>
              <a:rPr lang="en-US" altLang="ko-KR" sz="2400" b="1" dirty="0">
                <a:solidFill>
                  <a:schemeClr val="bg1"/>
                </a:solidFill>
                <a:latin typeface="+mj-ea"/>
                <a:ea typeface="+mj-ea"/>
              </a:rPr>
              <a:t>Default</a:t>
            </a:r>
            <a:r>
              <a:rPr lang="ko-KR" altLang="en-US" sz="2400" b="1" dirty="0">
                <a:solidFill>
                  <a:schemeClr val="bg1"/>
                </a:solidFill>
                <a:latin typeface="+mj-ea"/>
                <a:ea typeface="+mj-ea"/>
              </a:rPr>
              <a:t>값 선택</a:t>
            </a:r>
            <a:endParaRPr lang="en-US" altLang="ko-KR" sz="24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99146405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직선 화살표 연결선 5">
            <a:extLst>
              <a:ext uri="{FF2B5EF4-FFF2-40B4-BE49-F238E27FC236}">
                <a16:creationId xmlns:a16="http://schemas.microsoft.com/office/drawing/2014/main" id="{153BD03C-DD04-46CA-A238-A04C384A28D0}"/>
              </a:ext>
            </a:extLst>
          </p:cNvPr>
          <p:cNvCxnSpPr/>
          <p:nvPr/>
        </p:nvCxnSpPr>
        <p:spPr>
          <a:xfrm flipH="1">
            <a:off x="990600" y="3439645"/>
            <a:ext cx="2590800" cy="303735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직사각형 6">
            <a:extLst>
              <a:ext uri="{FF2B5EF4-FFF2-40B4-BE49-F238E27FC236}">
                <a16:creationId xmlns:a16="http://schemas.microsoft.com/office/drawing/2014/main" id="{7B8532FE-B339-40B7-ADF2-BBC6A07E28B3}"/>
              </a:ext>
            </a:extLst>
          </p:cNvPr>
          <p:cNvSpPr/>
          <p:nvPr/>
        </p:nvSpPr>
        <p:spPr>
          <a:xfrm>
            <a:off x="333375" y="3562350"/>
            <a:ext cx="1562100" cy="1047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직사각형 10">
            <a:extLst>
              <a:ext uri="{FF2B5EF4-FFF2-40B4-BE49-F238E27FC236}">
                <a16:creationId xmlns:a16="http://schemas.microsoft.com/office/drawing/2014/main" id="{C6C42CEF-6E32-4196-9C1E-F249B6287556}"/>
              </a:ext>
            </a:extLst>
          </p:cNvPr>
          <p:cNvSpPr/>
          <p:nvPr/>
        </p:nvSpPr>
        <p:spPr>
          <a:xfrm>
            <a:off x="333375" y="4033540"/>
            <a:ext cx="1562100" cy="1047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직사각형 11">
            <a:extLst>
              <a:ext uri="{FF2B5EF4-FFF2-40B4-BE49-F238E27FC236}">
                <a16:creationId xmlns:a16="http://schemas.microsoft.com/office/drawing/2014/main" id="{90266ABE-8E5E-4477-83C2-460AC628A6C5}"/>
              </a:ext>
            </a:extLst>
          </p:cNvPr>
          <p:cNvSpPr/>
          <p:nvPr/>
        </p:nvSpPr>
        <p:spPr>
          <a:xfrm>
            <a:off x="485775" y="4020170"/>
            <a:ext cx="1562100" cy="1047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직사각형 12">
            <a:extLst>
              <a:ext uri="{FF2B5EF4-FFF2-40B4-BE49-F238E27FC236}">
                <a16:creationId xmlns:a16="http://schemas.microsoft.com/office/drawing/2014/main" id="{D79179C2-29EE-49AB-86AA-BDB08438E4A9}"/>
              </a:ext>
            </a:extLst>
          </p:cNvPr>
          <p:cNvSpPr/>
          <p:nvPr/>
        </p:nvSpPr>
        <p:spPr>
          <a:xfrm>
            <a:off x="323850" y="5281298"/>
            <a:ext cx="1562100" cy="1047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직사각형 13">
            <a:extLst>
              <a:ext uri="{FF2B5EF4-FFF2-40B4-BE49-F238E27FC236}">
                <a16:creationId xmlns:a16="http://schemas.microsoft.com/office/drawing/2014/main" id="{CAF075EE-F740-4834-9D14-2066928B05AC}"/>
              </a:ext>
            </a:extLst>
          </p:cNvPr>
          <p:cNvSpPr/>
          <p:nvPr/>
        </p:nvSpPr>
        <p:spPr>
          <a:xfrm>
            <a:off x="333375" y="3105960"/>
            <a:ext cx="1562100" cy="1047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1FC14A02-59E7-4A68-A076-21FF92432B0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2839" y="829732"/>
            <a:ext cx="7478322" cy="6028267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86B5264E-6B2F-4EEE-B519-2713BE96A443}"/>
              </a:ext>
            </a:extLst>
          </p:cNvPr>
          <p:cNvSpPr txBox="1"/>
          <p:nvPr/>
        </p:nvSpPr>
        <p:spPr>
          <a:xfrm>
            <a:off x="266362" y="302567"/>
            <a:ext cx="864903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400" b="1" dirty="0">
                <a:solidFill>
                  <a:srgbClr val="0000FF"/>
                </a:solidFill>
                <a:latin typeface="+mj-ea"/>
                <a:ea typeface="+mj-ea"/>
              </a:rPr>
              <a:t>6. Install</a:t>
            </a:r>
            <a:endParaRPr lang="ko-KR" altLang="en-US" sz="2400" b="1" dirty="0">
              <a:solidFill>
                <a:srgbClr val="0000FF"/>
              </a:solidFill>
              <a:latin typeface="+mj-ea"/>
              <a:ea typeface="+mj-ea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FA6A1448-3787-4B2A-803E-8D22AC673CF7}"/>
              </a:ext>
            </a:extLst>
          </p:cNvPr>
          <p:cNvSpPr txBox="1"/>
          <p:nvPr/>
        </p:nvSpPr>
        <p:spPr>
          <a:xfrm>
            <a:off x="3199341" y="406782"/>
            <a:ext cx="4589992" cy="461665"/>
          </a:xfrm>
          <a:prstGeom prst="rect">
            <a:avLst/>
          </a:prstGeom>
          <a:solidFill>
            <a:srgbClr val="00B0F0"/>
          </a:solidFill>
        </p:spPr>
        <p:txBody>
          <a:bodyPr wrap="square" rtlCol="0">
            <a:spAutoFit/>
          </a:bodyPr>
          <a:lstStyle/>
          <a:p>
            <a:r>
              <a:rPr lang="ko-KR" altLang="en-US" sz="2400" b="1" dirty="0">
                <a:solidFill>
                  <a:schemeClr val="bg1"/>
                </a:solidFill>
                <a:latin typeface="+mj-ea"/>
                <a:ea typeface="+mj-ea"/>
              </a:rPr>
              <a:t>모든 항목 </a:t>
            </a:r>
            <a:r>
              <a:rPr lang="en-US" altLang="ko-KR" sz="2400" b="1" dirty="0">
                <a:solidFill>
                  <a:schemeClr val="bg1"/>
                </a:solidFill>
                <a:latin typeface="+mj-ea"/>
                <a:ea typeface="+mj-ea"/>
              </a:rPr>
              <a:t>License Agree </a:t>
            </a:r>
            <a:r>
              <a:rPr lang="ko-KR" altLang="en-US" sz="2400" b="1" dirty="0">
                <a:solidFill>
                  <a:schemeClr val="bg1"/>
                </a:solidFill>
                <a:latin typeface="+mj-ea"/>
                <a:ea typeface="+mj-ea"/>
              </a:rPr>
              <a:t>선택</a:t>
            </a:r>
            <a:endParaRPr lang="en-US" altLang="ko-KR" sz="24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62641896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>
            <a:extLst>
              <a:ext uri="{FF2B5EF4-FFF2-40B4-BE49-F238E27FC236}">
                <a16:creationId xmlns:a16="http://schemas.microsoft.com/office/drawing/2014/main" id="{7B8532FE-B339-40B7-ADF2-BBC6A07E28B3}"/>
              </a:ext>
            </a:extLst>
          </p:cNvPr>
          <p:cNvSpPr/>
          <p:nvPr/>
        </p:nvSpPr>
        <p:spPr>
          <a:xfrm>
            <a:off x="333375" y="3562350"/>
            <a:ext cx="1562100" cy="1047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직사각형 10">
            <a:extLst>
              <a:ext uri="{FF2B5EF4-FFF2-40B4-BE49-F238E27FC236}">
                <a16:creationId xmlns:a16="http://schemas.microsoft.com/office/drawing/2014/main" id="{C6C42CEF-6E32-4196-9C1E-F249B6287556}"/>
              </a:ext>
            </a:extLst>
          </p:cNvPr>
          <p:cNvSpPr/>
          <p:nvPr/>
        </p:nvSpPr>
        <p:spPr>
          <a:xfrm>
            <a:off x="333375" y="4033540"/>
            <a:ext cx="1562100" cy="1047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직사각형 11">
            <a:extLst>
              <a:ext uri="{FF2B5EF4-FFF2-40B4-BE49-F238E27FC236}">
                <a16:creationId xmlns:a16="http://schemas.microsoft.com/office/drawing/2014/main" id="{90266ABE-8E5E-4477-83C2-460AC628A6C5}"/>
              </a:ext>
            </a:extLst>
          </p:cNvPr>
          <p:cNvSpPr/>
          <p:nvPr/>
        </p:nvSpPr>
        <p:spPr>
          <a:xfrm>
            <a:off x="485775" y="4020170"/>
            <a:ext cx="1562100" cy="1047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직사각형 12">
            <a:extLst>
              <a:ext uri="{FF2B5EF4-FFF2-40B4-BE49-F238E27FC236}">
                <a16:creationId xmlns:a16="http://schemas.microsoft.com/office/drawing/2014/main" id="{D79179C2-29EE-49AB-86AA-BDB08438E4A9}"/>
              </a:ext>
            </a:extLst>
          </p:cNvPr>
          <p:cNvSpPr/>
          <p:nvPr/>
        </p:nvSpPr>
        <p:spPr>
          <a:xfrm>
            <a:off x="323850" y="5281298"/>
            <a:ext cx="1562100" cy="1047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직사각형 13">
            <a:extLst>
              <a:ext uri="{FF2B5EF4-FFF2-40B4-BE49-F238E27FC236}">
                <a16:creationId xmlns:a16="http://schemas.microsoft.com/office/drawing/2014/main" id="{CAF075EE-F740-4834-9D14-2066928B05AC}"/>
              </a:ext>
            </a:extLst>
          </p:cNvPr>
          <p:cNvSpPr/>
          <p:nvPr/>
        </p:nvSpPr>
        <p:spPr>
          <a:xfrm>
            <a:off x="333375" y="3105960"/>
            <a:ext cx="1562100" cy="1047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15" name="그림 14">
            <a:extLst>
              <a:ext uri="{FF2B5EF4-FFF2-40B4-BE49-F238E27FC236}">
                <a16:creationId xmlns:a16="http://schemas.microsoft.com/office/drawing/2014/main" id="{1240B3CA-FEDA-43CD-86BA-D1862463857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32524" y="988419"/>
            <a:ext cx="5086611" cy="4902452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81804A1E-6ADD-4784-9834-BD05EE400EBC}"/>
              </a:ext>
            </a:extLst>
          </p:cNvPr>
          <p:cNvSpPr txBox="1"/>
          <p:nvPr/>
        </p:nvSpPr>
        <p:spPr>
          <a:xfrm>
            <a:off x="266362" y="302567"/>
            <a:ext cx="864903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400" b="1" dirty="0">
                <a:solidFill>
                  <a:srgbClr val="0000FF"/>
                </a:solidFill>
                <a:latin typeface="+mj-ea"/>
                <a:ea typeface="+mj-ea"/>
              </a:rPr>
              <a:t>6. Install</a:t>
            </a:r>
            <a:endParaRPr lang="ko-KR" altLang="en-US" sz="2400" b="1" dirty="0">
              <a:solidFill>
                <a:srgbClr val="0000FF"/>
              </a:solidFill>
              <a:latin typeface="+mj-ea"/>
              <a:ea typeface="+mj-ea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75371081-D26E-4F35-96E5-5A79BB9106DC}"/>
              </a:ext>
            </a:extLst>
          </p:cNvPr>
          <p:cNvSpPr txBox="1"/>
          <p:nvPr/>
        </p:nvSpPr>
        <p:spPr>
          <a:xfrm>
            <a:off x="3199341" y="406782"/>
            <a:ext cx="4589992" cy="461665"/>
          </a:xfrm>
          <a:prstGeom prst="rect">
            <a:avLst/>
          </a:prstGeom>
          <a:solidFill>
            <a:srgbClr val="00B0F0"/>
          </a:solidFill>
        </p:spPr>
        <p:txBody>
          <a:bodyPr wrap="square" rtlCol="0">
            <a:spAutoFit/>
          </a:bodyPr>
          <a:lstStyle/>
          <a:p>
            <a:r>
              <a:rPr lang="ko-KR" altLang="en-US" sz="2400" b="1" dirty="0">
                <a:solidFill>
                  <a:schemeClr val="bg1"/>
                </a:solidFill>
                <a:latin typeface="+mj-ea"/>
                <a:ea typeface="+mj-ea"/>
              </a:rPr>
              <a:t>설치 </a:t>
            </a:r>
            <a:r>
              <a:rPr lang="en-US" altLang="ko-KR" sz="2400" b="1" dirty="0">
                <a:solidFill>
                  <a:schemeClr val="bg1"/>
                </a:solidFill>
                <a:latin typeface="+mj-ea"/>
                <a:ea typeface="+mj-ea"/>
              </a:rPr>
              <a:t>Directory </a:t>
            </a:r>
            <a:r>
              <a:rPr lang="ko-KR" altLang="en-US" sz="2400" b="1" dirty="0">
                <a:solidFill>
                  <a:schemeClr val="bg1"/>
                </a:solidFill>
                <a:latin typeface="+mj-ea"/>
                <a:ea typeface="+mj-ea"/>
              </a:rPr>
              <a:t>입력</a:t>
            </a:r>
            <a:endParaRPr lang="en-US" altLang="ko-KR" sz="24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cxnSp>
        <p:nvCxnSpPr>
          <p:cNvPr id="4" name="직선 화살표 연결선 3">
            <a:extLst>
              <a:ext uri="{FF2B5EF4-FFF2-40B4-BE49-F238E27FC236}">
                <a16:creationId xmlns:a16="http://schemas.microsoft.com/office/drawing/2014/main" id="{056417FD-C389-4B89-ACF7-3954DF3C183E}"/>
              </a:ext>
            </a:extLst>
          </p:cNvPr>
          <p:cNvCxnSpPr>
            <a:cxnSpLocks/>
          </p:cNvCxnSpPr>
          <p:nvPr/>
        </p:nvCxnSpPr>
        <p:spPr>
          <a:xfrm flipH="1">
            <a:off x="2489201" y="868447"/>
            <a:ext cx="710140" cy="1739286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>
            <a:extLst>
              <a:ext uri="{FF2B5EF4-FFF2-40B4-BE49-F238E27FC236}">
                <a16:creationId xmlns:a16="http://schemas.microsoft.com/office/drawing/2014/main" id="{F41F327D-A957-4554-8A07-2EBD3241FD26}"/>
              </a:ext>
            </a:extLst>
          </p:cNvPr>
          <p:cNvSpPr txBox="1"/>
          <p:nvPr/>
        </p:nvSpPr>
        <p:spPr>
          <a:xfrm>
            <a:off x="4524139" y="4138315"/>
            <a:ext cx="2887337" cy="461665"/>
          </a:xfrm>
          <a:prstGeom prst="rect">
            <a:avLst/>
          </a:prstGeom>
          <a:solidFill>
            <a:srgbClr val="00B0F0"/>
          </a:solidFill>
        </p:spPr>
        <p:txBody>
          <a:bodyPr wrap="square" rtlCol="0">
            <a:spAutoFit/>
          </a:bodyPr>
          <a:lstStyle/>
          <a:p>
            <a:r>
              <a:rPr lang="en-US" altLang="ko-KR" sz="2400" b="1">
                <a:solidFill>
                  <a:schemeClr val="bg1"/>
                </a:solidFill>
                <a:latin typeface="+mj-ea"/>
                <a:ea typeface="+mj-ea"/>
              </a:rPr>
              <a:t>Disk Space </a:t>
            </a:r>
            <a:r>
              <a:rPr lang="ko-KR" altLang="en-US" sz="2400" b="1" dirty="0">
                <a:solidFill>
                  <a:schemeClr val="bg1"/>
                </a:solidFill>
                <a:latin typeface="+mj-ea"/>
                <a:ea typeface="+mj-ea"/>
              </a:rPr>
              <a:t>확인</a:t>
            </a:r>
            <a:endParaRPr lang="en-US" altLang="ko-KR" sz="24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cxnSp>
        <p:nvCxnSpPr>
          <p:cNvPr id="21" name="직선 화살표 연결선 20">
            <a:extLst>
              <a:ext uri="{FF2B5EF4-FFF2-40B4-BE49-F238E27FC236}">
                <a16:creationId xmlns:a16="http://schemas.microsoft.com/office/drawing/2014/main" id="{2973E533-0C9D-4584-B9A4-ABF7FB4DBE8B}"/>
              </a:ext>
            </a:extLst>
          </p:cNvPr>
          <p:cNvCxnSpPr>
            <a:cxnSpLocks/>
          </p:cNvCxnSpPr>
          <p:nvPr/>
        </p:nvCxnSpPr>
        <p:spPr>
          <a:xfrm flipH="1">
            <a:off x="3723365" y="4599980"/>
            <a:ext cx="730102" cy="701656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>
            <a:extLst>
              <a:ext uri="{FF2B5EF4-FFF2-40B4-BE49-F238E27FC236}">
                <a16:creationId xmlns:a16="http://schemas.microsoft.com/office/drawing/2014/main" id="{D8A1B14B-33BE-54C8-7B35-4D93607DAEB0}"/>
              </a:ext>
            </a:extLst>
          </p:cNvPr>
          <p:cNvSpPr txBox="1"/>
          <p:nvPr/>
        </p:nvSpPr>
        <p:spPr>
          <a:xfrm>
            <a:off x="6399603" y="1470574"/>
            <a:ext cx="17459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>
                <a:solidFill>
                  <a:srgbClr val="FF0000"/>
                </a:solidFill>
              </a:rPr>
              <a:t>VITIS 160G</a:t>
            </a:r>
            <a:r>
              <a:rPr lang="ko-KR" altLang="en-US" dirty="0">
                <a:solidFill>
                  <a:srgbClr val="FF0000"/>
                </a:solidFill>
              </a:rPr>
              <a:t>필요</a:t>
            </a:r>
          </a:p>
        </p:txBody>
      </p:sp>
    </p:spTree>
    <p:extLst>
      <p:ext uri="{BB962C8B-B14F-4D97-AF65-F5344CB8AC3E}">
        <p14:creationId xmlns:p14="http://schemas.microsoft.com/office/powerpoint/2010/main" val="206636096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>
            <a:extLst>
              <a:ext uri="{FF2B5EF4-FFF2-40B4-BE49-F238E27FC236}">
                <a16:creationId xmlns:a16="http://schemas.microsoft.com/office/drawing/2014/main" id="{7B8532FE-B339-40B7-ADF2-BBC6A07E28B3}"/>
              </a:ext>
            </a:extLst>
          </p:cNvPr>
          <p:cNvSpPr/>
          <p:nvPr/>
        </p:nvSpPr>
        <p:spPr>
          <a:xfrm>
            <a:off x="333375" y="3562350"/>
            <a:ext cx="1562100" cy="1047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직사각형 10">
            <a:extLst>
              <a:ext uri="{FF2B5EF4-FFF2-40B4-BE49-F238E27FC236}">
                <a16:creationId xmlns:a16="http://schemas.microsoft.com/office/drawing/2014/main" id="{C6C42CEF-6E32-4196-9C1E-F249B6287556}"/>
              </a:ext>
            </a:extLst>
          </p:cNvPr>
          <p:cNvSpPr/>
          <p:nvPr/>
        </p:nvSpPr>
        <p:spPr>
          <a:xfrm>
            <a:off x="333375" y="4033540"/>
            <a:ext cx="1562100" cy="1047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직사각형 11">
            <a:extLst>
              <a:ext uri="{FF2B5EF4-FFF2-40B4-BE49-F238E27FC236}">
                <a16:creationId xmlns:a16="http://schemas.microsoft.com/office/drawing/2014/main" id="{90266ABE-8E5E-4477-83C2-460AC628A6C5}"/>
              </a:ext>
            </a:extLst>
          </p:cNvPr>
          <p:cNvSpPr/>
          <p:nvPr/>
        </p:nvSpPr>
        <p:spPr>
          <a:xfrm>
            <a:off x="485775" y="4020170"/>
            <a:ext cx="1562100" cy="1047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직사각형 12">
            <a:extLst>
              <a:ext uri="{FF2B5EF4-FFF2-40B4-BE49-F238E27FC236}">
                <a16:creationId xmlns:a16="http://schemas.microsoft.com/office/drawing/2014/main" id="{D79179C2-29EE-49AB-86AA-BDB08438E4A9}"/>
              </a:ext>
            </a:extLst>
          </p:cNvPr>
          <p:cNvSpPr/>
          <p:nvPr/>
        </p:nvSpPr>
        <p:spPr>
          <a:xfrm>
            <a:off x="323850" y="5281298"/>
            <a:ext cx="1562100" cy="1047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직사각형 13">
            <a:extLst>
              <a:ext uri="{FF2B5EF4-FFF2-40B4-BE49-F238E27FC236}">
                <a16:creationId xmlns:a16="http://schemas.microsoft.com/office/drawing/2014/main" id="{CAF075EE-F740-4834-9D14-2066928B05AC}"/>
              </a:ext>
            </a:extLst>
          </p:cNvPr>
          <p:cNvSpPr/>
          <p:nvPr/>
        </p:nvSpPr>
        <p:spPr>
          <a:xfrm>
            <a:off x="333375" y="3105960"/>
            <a:ext cx="1562100" cy="1047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18" name="그림 17">
            <a:extLst>
              <a:ext uri="{FF2B5EF4-FFF2-40B4-BE49-F238E27FC236}">
                <a16:creationId xmlns:a16="http://schemas.microsoft.com/office/drawing/2014/main" id="{0DFC3C0D-FCA9-4252-8A8D-1EF44033A8B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2056" y="1047627"/>
            <a:ext cx="6559887" cy="4762745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8A513326-A031-480A-8EA6-8789132DCAEE}"/>
              </a:ext>
            </a:extLst>
          </p:cNvPr>
          <p:cNvSpPr txBox="1"/>
          <p:nvPr/>
        </p:nvSpPr>
        <p:spPr>
          <a:xfrm>
            <a:off x="266362" y="302567"/>
            <a:ext cx="225670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400" b="1" dirty="0">
                <a:solidFill>
                  <a:srgbClr val="0000FF"/>
                </a:solidFill>
                <a:latin typeface="+mj-ea"/>
                <a:ea typeface="+mj-ea"/>
              </a:rPr>
              <a:t>6. Install</a:t>
            </a:r>
            <a:endParaRPr lang="ko-KR" altLang="en-US" sz="2400" b="1" dirty="0">
              <a:solidFill>
                <a:srgbClr val="0000FF"/>
              </a:solidFill>
              <a:latin typeface="+mj-ea"/>
              <a:ea typeface="+mj-ea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11511EC4-597F-41F1-965F-5A8E68AD346C}"/>
              </a:ext>
            </a:extLst>
          </p:cNvPr>
          <p:cNvSpPr txBox="1"/>
          <p:nvPr/>
        </p:nvSpPr>
        <p:spPr>
          <a:xfrm>
            <a:off x="3199341" y="406782"/>
            <a:ext cx="4589992" cy="461665"/>
          </a:xfrm>
          <a:prstGeom prst="rect">
            <a:avLst/>
          </a:prstGeom>
          <a:solidFill>
            <a:srgbClr val="00B0F0"/>
          </a:solidFill>
        </p:spPr>
        <p:txBody>
          <a:bodyPr wrap="square" rtlCol="0">
            <a:spAutoFit/>
          </a:bodyPr>
          <a:lstStyle/>
          <a:p>
            <a:r>
              <a:rPr lang="ko-KR" altLang="en-US" sz="2400" b="1" dirty="0">
                <a:solidFill>
                  <a:schemeClr val="bg1"/>
                </a:solidFill>
                <a:latin typeface="+mj-ea"/>
                <a:ea typeface="+mj-ea"/>
              </a:rPr>
              <a:t>설치하기전 선택한 내용 확인</a:t>
            </a:r>
            <a:endParaRPr lang="en-US" altLang="ko-KR" sz="24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69629290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>
            <a:extLst>
              <a:ext uri="{FF2B5EF4-FFF2-40B4-BE49-F238E27FC236}">
                <a16:creationId xmlns:a16="http://schemas.microsoft.com/office/drawing/2014/main" id="{7B8532FE-B339-40B7-ADF2-BBC6A07E28B3}"/>
              </a:ext>
            </a:extLst>
          </p:cNvPr>
          <p:cNvSpPr/>
          <p:nvPr/>
        </p:nvSpPr>
        <p:spPr>
          <a:xfrm>
            <a:off x="333375" y="3562350"/>
            <a:ext cx="1562100" cy="1047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직사각형 10">
            <a:extLst>
              <a:ext uri="{FF2B5EF4-FFF2-40B4-BE49-F238E27FC236}">
                <a16:creationId xmlns:a16="http://schemas.microsoft.com/office/drawing/2014/main" id="{C6C42CEF-6E32-4196-9C1E-F249B6287556}"/>
              </a:ext>
            </a:extLst>
          </p:cNvPr>
          <p:cNvSpPr/>
          <p:nvPr/>
        </p:nvSpPr>
        <p:spPr>
          <a:xfrm>
            <a:off x="333375" y="4033540"/>
            <a:ext cx="1562100" cy="1047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직사각형 11">
            <a:extLst>
              <a:ext uri="{FF2B5EF4-FFF2-40B4-BE49-F238E27FC236}">
                <a16:creationId xmlns:a16="http://schemas.microsoft.com/office/drawing/2014/main" id="{90266ABE-8E5E-4477-83C2-460AC628A6C5}"/>
              </a:ext>
            </a:extLst>
          </p:cNvPr>
          <p:cNvSpPr/>
          <p:nvPr/>
        </p:nvSpPr>
        <p:spPr>
          <a:xfrm>
            <a:off x="485775" y="4020170"/>
            <a:ext cx="1562100" cy="1047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직사각형 13">
            <a:extLst>
              <a:ext uri="{FF2B5EF4-FFF2-40B4-BE49-F238E27FC236}">
                <a16:creationId xmlns:a16="http://schemas.microsoft.com/office/drawing/2014/main" id="{CAF075EE-F740-4834-9D14-2066928B05AC}"/>
              </a:ext>
            </a:extLst>
          </p:cNvPr>
          <p:cNvSpPr/>
          <p:nvPr/>
        </p:nvSpPr>
        <p:spPr>
          <a:xfrm>
            <a:off x="333375" y="3105960"/>
            <a:ext cx="1562100" cy="1047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15" name="그림 14">
            <a:extLst>
              <a:ext uri="{FF2B5EF4-FFF2-40B4-BE49-F238E27FC236}">
                <a16:creationId xmlns:a16="http://schemas.microsoft.com/office/drawing/2014/main" id="{75920EA3-2499-4E89-95DB-8B1011A2378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362" y="1620029"/>
            <a:ext cx="5796030" cy="4274572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0C76E461-CC0A-4CCF-B595-958FCB2DD0BF}"/>
              </a:ext>
            </a:extLst>
          </p:cNvPr>
          <p:cNvSpPr txBox="1"/>
          <p:nvPr/>
        </p:nvSpPr>
        <p:spPr>
          <a:xfrm>
            <a:off x="266362" y="302567"/>
            <a:ext cx="225670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400" b="1" dirty="0">
                <a:solidFill>
                  <a:srgbClr val="0000FF"/>
                </a:solidFill>
                <a:latin typeface="+mj-ea"/>
                <a:ea typeface="+mj-ea"/>
              </a:rPr>
              <a:t>6. Install</a:t>
            </a:r>
            <a:endParaRPr lang="ko-KR" altLang="en-US" sz="2400" b="1" dirty="0">
              <a:solidFill>
                <a:srgbClr val="0000FF"/>
              </a:solidFill>
              <a:latin typeface="+mj-ea"/>
              <a:ea typeface="+mj-ea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DFBF0CCD-620D-4B6A-A0E2-ED0C420EF278}"/>
              </a:ext>
            </a:extLst>
          </p:cNvPr>
          <p:cNvSpPr txBox="1"/>
          <p:nvPr/>
        </p:nvSpPr>
        <p:spPr>
          <a:xfrm>
            <a:off x="266362" y="963399"/>
            <a:ext cx="1955204" cy="461665"/>
          </a:xfrm>
          <a:prstGeom prst="rect">
            <a:avLst/>
          </a:prstGeom>
          <a:solidFill>
            <a:srgbClr val="00B0F0"/>
          </a:solidFill>
        </p:spPr>
        <p:txBody>
          <a:bodyPr wrap="square" rtlCol="0">
            <a:spAutoFit/>
          </a:bodyPr>
          <a:lstStyle/>
          <a:p>
            <a:r>
              <a:rPr lang="en-US" altLang="ko-KR" sz="2400" b="1" dirty="0">
                <a:solidFill>
                  <a:schemeClr val="bg1"/>
                </a:solidFill>
                <a:latin typeface="+mj-ea"/>
                <a:ea typeface="+mj-ea"/>
              </a:rPr>
              <a:t>Install</a:t>
            </a:r>
            <a:r>
              <a:rPr lang="ko-KR" altLang="en-US" sz="2400" b="1" dirty="0">
                <a:solidFill>
                  <a:schemeClr val="bg1"/>
                </a:solidFill>
                <a:latin typeface="+mj-ea"/>
                <a:ea typeface="+mj-ea"/>
              </a:rPr>
              <a:t> 진행</a:t>
            </a:r>
            <a:endParaRPr lang="en-US" altLang="ko-KR" sz="24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51FDFCC3-A3C1-48B8-B117-3E7BC779D2B7}"/>
              </a:ext>
            </a:extLst>
          </p:cNvPr>
          <p:cNvSpPr txBox="1"/>
          <p:nvPr/>
        </p:nvSpPr>
        <p:spPr>
          <a:xfrm>
            <a:off x="6129405" y="1725925"/>
            <a:ext cx="2514263" cy="2677656"/>
          </a:xfrm>
          <a:prstGeom prst="rect">
            <a:avLst/>
          </a:prstGeom>
          <a:solidFill>
            <a:srgbClr val="00B0F0"/>
          </a:solidFill>
        </p:spPr>
        <p:txBody>
          <a:bodyPr wrap="square" rtlCol="0">
            <a:spAutoFit/>
          </a:bodyPr>
          <a:lstStyle/>
          <a:p>
            <a:r>
              <a:rPr lang="ko-KR" altLang="en-US" sz="2400" b="1" dirty="0">
                <a:solidFill>
                  <a:srgbClr val="FFC000"/>
                </a:solidFill>
                <a:latin typeface="+mj-ea"/>
                <a:ea typeface="+mj-ea"/>
              </a:rPr>
              <a:t>유의 사항</a:t>
            </a:r>
            <a:r>
              <a:rPr lang="en-US" altLang="ko-KR" sz="2400" b="1" dirty="0">
                <a:solidFill>
                  <a:srgbClr val="FFC000"/>
                </a:solidFill>
                <a:latin typeface="+mj-ea"/>
                <a:ea typeface="+mj-ea"/>
              </a:rPr>
              <a:t>:</a:t>
            </a:r>
          </a:p>
          <a:p>
            <a:r>
              <a:rPr lang="en-US" altLang="ko-KR" sz="2400" b="1" dirty="0">
                <a:solidFill>
                  <a:schemeClr val="bg1"/>
                </a:solidFill>
                <a:latin typeface="+mj-ea"/>
                <a:ea typeface="+mj-ea"/>
              </a:rPr>
              <a:t>PC</a:t>
            </a:r>
            <a:r>
              <a:rPr lang="ko-KR" altLang="en-US" sz="2400" b="1" dirty="0">
                <a:solidFill>
                  <a:schemeClr val="bg1"/>
                </a:solidFill>
                <a:latin typeface="+mj-ea"/>
                <a:ea typeface="+mj-ea"/>
              </a:rPr>
              <a:t>가 </a:t>
            </a:r>
            <a:r>
              <a:rPr lang="en-US" altLang="ko-KR" sz="2400" b="1" dirty="0">
                <a:solidFill>
                  <a:schemeClr val="bg1"/>
                </a:solidFill>
                <a:latin typeface="+mj-ea"/>
                <a:ea typeface="+mj-ea"/>
              </a:rPr>
              <a:t>Sleep mode/Power saving mode</a:t>
            </a:r>
            <a:r>
              <a:rPr lang="ko-KR" altLang="en-US" sz="2400" b="1" dirty="0">
                <a:solidFill>
                  <a:schemeClr val="bg1"/>
                </a:solidFill>
                <a:latin typeface="+mj-ea"/>
                <a:ea typeface="+mj-ea"/>
              </a:rPr>
              <a:t>이면 </a:t>
            </a:r>
            <a:r>
              <a:rPr lang="ko-KR" altLang="en-US" sz="2400" b="1" dirty="0">
                <a:solidFill>
                  <a:schemeClr val="accent3"/>
                </a:solidFill>
                <a:latin typeface="+mj-ea"/>
                <a:ea typeface="+mj-ea"/>
              </a:rPr>
              <a:t>인스톨 진행이 거의 안됨</a:t>
            </a:r>
            <a:endParaRPr lang="en-US" altLang="ko-KR" sz="2400" b="1" dirty="0">
              <a:solidFill>
                <a:schemeClr val="accent3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68135695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>
            <a:extLst>
              <a:ext uri="{FF2B5EF4-FFF2-40B4-BE49-F238E27FC236}">
                <a16:creationId xmlns:a16="http://schemas.microsoft.com/office/drawing/2014/main" id="{7B8532FE-B339-40B7-ADF2-BBC6A07E28B3}"/>
              </a:ext>
            </a:extLst>
          </p:cNvPr>
          <p:cNvSpPr/>
          <p:nvPr/>
        </p:nvSpPr>
        <p:spPr>
          <a:xfrm>
            <a:off x="333375" y="3562350"/>
            <a:ext cx="1562100" cy="1047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직사각형 10">
            <a:extLst>
              <a:ext uri="{FF2B5EF4-FFF2-40B4-BE49-F238E27FC236}">
                <a16:creationId xmlns:a16="http://schemas.microsoft.com/office/drawing/2014/main" id="{C6C42CEF-6E32-4196-9C1E-F249B6287556}"/>
              </a:ext>
            </a:extLst>
          </p:cNvPr>
          <p:cNvSpPr/>
          <p:nvPr/>
        </p:nvSpPr>
        <p:spPr>
          <a:xfrm>
            <a:off x="333375" y="4033540"/>
            <a:ext cx="1562100" cy="1047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직사각형 11">
            <a:extLst>
              <a:ext uri="{FF2B5EF4-FFF2-40B4-BE49-F238E27FC236}">
                <a16:creationId xmlns:a16="http://schemas.microsoft.com/office/drawing/2014/main" id="{90266ABE-8E5E-4477-83C2-460AC628A6C5}"/>
              </a:ext>
            </a:extLst>
          </p:cNvPr>
          <p:cNvSpPr/>
          <p:nvPr/>
        </p:nvSpPr>
        <p:spPr>
          <a:xfrm>
            <a:off x="485775" y="4020170"/>
            <a:ext cx="1562100" cy="1047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직사각형 12">
            <a:extLst>
              <a:ext uri="{FF2B5EF4-FFF2-40B4-BE49-F238E27FC236}">
                <a16:creationId xmlns:a16="http://schemas.microsoft.com/office/drawing/2014/main" id="{D79179C2-29EE-49AB-86AA-BDB08438E4A9}"/>
              </a:ext>
            </a:extLst>
          </p:cNvPr>
          <p:cNvSpPr/>
          <p:nvPr/>
        </p:nvSpPr>
        <p:spPr>
          <a:xfrm>
            <a:off x="323850" y="5281298"/>
            <a:ext cx="1562100" cy="1047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직사각형 13">
            <a:extLst>
              <a:ext uri="{FF2B5EF4-FFF2-40B4-BE49-F238E27FC236}">
                <a16:creationId xmlns:a16="http://schemas.microsoft.com/office/drawing/2014/main" id="{CAF075EE-F740-4834-9D14-2066928B05AC}"/>
              </a:ext>
            </a:extLst>
          </p:cNvPr>
          <p:cNvSpPr/>
          <p:nvPr/>
        </p:nvSpPr>
        <p:spPr>
          <a:xfrm>
            <a:off x="333375" y="3105960"/>
            <a:ext cx="1562100" cy="1047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18" name="그림 17">
            <a:extLst>
              <a:ext uri="{FF2B5EF4-FFF2-40B4-BE49-F238E27FC236}">
                <a16:creationId xmlns:a16="http://schemas.microsoft.com/office/drawing/2014/main" id="{398D634C-A636-4772-8DAC-0A8778F0256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9426" y="2196589"/>
            <a:ext cx="5701242" cy="4473645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4C1BCE6D-FF45-457E-A3C3-2FAC6AFA1E3E}"/>
              </a:ext>
            </a:extLst>
          </p:cNvPr>
          <p:cNvSpPr txBox="1"/>
          <p:nvPr/>
        </p:nvSpPr>
        <p:spPr>
          <a:xfrm>
            <a:off x="266362" y="302567"/>
            <a:ext cx="225670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400" b="1" dirty="0">
                <a:solidFill>
                  <a:srgbClr val="0000FF"/>
                </a:solidFill>
                <a:latin typeface="+mj-ea"/>
                <a:ea typeface="+mj-ea"/>
              </a:rPr>
              <a:t>6. Install</a:t>
            </a:r>
            <a:endParaRPr lang="ko-KR" altLang="en-US" sz="2400" b="1" dirty="0">
              <a:solidFill>
                <a:srgbClr val="0000FF"/>
              </a:solidFill>
              <a:latin typeface="+mj-ea"/>
              <a:ea typeface="+mj-ea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A1E2F262-E278-4D76-BAEE-00295577FF0C}"/>
              </a:ext>
            </a:extLst>
          </p:cNvPr>
          <p:cNvSpPr txBox="1"/>
          <p:nvPr/>
        </p:nvSpPr>
        <p:spPr>
          <a:xfrm>
            <a:off x="649426" y="880246"/>
            <a:ext cx="7317707" cy="1200329"/>
          </a:xfrm>
          <a:prstGeom prst="rect">
            <a:avLst/>
          </a:prstGeom>
          <a:solidFill>
            <a:srgbClr val="00B0F0"/>
          </a:solidFill>
        </p:spPr>
        <p:txBody>
          <a:bodyPr wrap="square" rtlCol="0">
            <a:spAutoFit/>
          </a:bodyPr>
          <a:lstStyle/>
          <a:p>
            <a:r>
              <a:rPr lang="ko-KR" altLang="en-US" sz="2400" b="1" dirty="0">
                <a:solidFill>
                  <a:srgbClr val="FFC000"/>
                </a:solidFill>
                <a:latin typeface="+mj-ea"/>
                <a:ea typeface="+mj-ea"/>
              </a:rPr>
              <a:t>유의 사항</a:t>
            </a:r>
            <a:r>
              <a:rPr lang="en-US" altLang="ko-KR" sz="2400" b="1" dirty="0">
                <a:solidFill>
                  <a:srgbClr val="FFC000"/>
                </a:solidFill>
                <a:latin typeface="+mj-ea"/>
                <a:ea typeface="+mj-ea"/>
              </a:rPr>
              <a:t>:</a:t>
            </a:r>
          </a:p>
          <a:p>
            <a:r>
              <a:rPr lang="en-US" altLang="ko-KR" sz="2400" b="1" dirty="0">
                <a:solidFill>
                  <a:schemeClr val="bg1"/>
                </a:solidFill>
                <a:latin typeface="+mj-ea"/>
                <a:ea typeface="+mj-ea"/>
              </a:rPr>
              <a:t>Install </a:t>
            </a:r>
            <a:r>
              <a:rPr lang="ko-KR" altLang="en-US" sz="2400" b="1" dirty="0">
                <a:solidFill>
                  <a:schemeClr val="bg1"/>
                </a:solidFill>
                <a:latin typeface="+mj-ea"/>
                <a:ea typeface="+mj-ea"/>
              </a:rPr>
              <a:t>하면서 중간에 아래의 창이  </a:t>
            </a:r>
            <a:r>
              <a:rPr lang="en-US" altLang="ko-KR" sz="2400" b="1" dirty="0">
                <a:solidFill>
                  <a:schemeClr val="bg1"/>
                </a:solidFill>
                <a:latin typeface="+mj-ea"/>
                <a:ea typeface="+mj-ea"/>
              </a:rPr>
              <a:t>Pop Up </a:t>
            </a:r>
            <a:r>
              <a:rPr lang="ko-KR" altLang="en-US" sz="2400" b="1" dirty="0">
                <a:solidFill>
                  <a:schemeClr val="bg1"/>
                </a:solidFill>
                <a:latin typeface="+mj-ea"/>
                <a:ea typeface="+mj-ea"/>
              </a:rPr>
              <a:t>됨</a:t>
            </a:r>
            <a:r>
              <a:rPr lang="en-US" altLang="ko-KR" sz="2400" b="1" dirty="0">
                <a:solidFill>
                  <a:schemeClr val="bg1"/>
                </a:solidFill>
                <a:latin typeface="+mj-ea"/>
                <a:ea typeface="+mj-ea"/>
              </a:rPr>
              <a:t>. </a:t>
            </a:r>
          </a:p>
          <a:p>
            <a:r>
              <a:rPr lang="en-US" altLang="ko-KR" sz="2400" b="1" dirty="0">
                <a:solidFill>
                  <a:schemeClr val="bg1"/>
                </a:solidFill>
                <a:latin typeface="+mj-ea"/>
                <a:ea typeface="+mj-ea"/>
              </a:rPr>
              <a:t>Next</a:t>
            </a:r>
            <a:r>
              <a:rPr lang="ko-KR" altLang="en-US" sz="2400" b="1" dirty="0">
                <a:solidFill>
                  <a:schemeClr val="bg1"/>
                </a:solidFill>
                <a:latin typeface="+mj-ea"/>
                <a:ea typeface="+mj-ea"/>
              </a:rPr>
              <a:t>를 </a:t>
            </a:r>
            <a:r>
              <a:rPr lang="en-US" altLang="ko-KR" sz="2400" b="1" dirty="0">
                <a:solidFill>
                  <a:schemeClr val="bg1"/>
                </a:solidFill>
                <a:latin typeface="+mj-ea"/>
                <a:ea typeface="+mj-ea"/>
              </a:rPr>
              <a:t>Click </a:t>
            </a:r>
            <a:r>
              <a:rPr lang="ko-KR" altLang="en-US" sz="2400" b="1" dirty="0" err="1">
                <a:solidFill>
                  <a:schemeClr val="bg1"/>
                </a:solidFill>
                <a:latin typeface="+mj-ea"/>
                <a:ea typeface="+mj-ea"/>
              </a:rPr>
              <a:t>해야지</a:t>
            </a:r>
            <a:r>
              <a:rPr lang="ko-KR" altLang="en-US" sz="2400" b="1" dirty="0">
                <a:solidFill>
                  <a:schemeClr val="bg1"/>
                </a:solidFill>
                <a:latin typeface="+mj-ea"/>
                <a:ea typeface="+mj-ea"/>
              </a:rPr>
              <a:t> 후속 단계 진행가능</a:t>
            </a:r>
          </a:p>
        </p:txBody>
      </p:sp>
    </p:spTree>
    <p:extLst>
      <p:ext uri="{BB962C8B-B14F-4D97-AF65-F5344CB8AC3E}">
        <p14:creationId xmlns:p14="http://schemas.microsoft.com/office/powerpoint/2010/main" val="311637286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>
            <a:extLst>
              <a:ext uri="{FF2B5EF4-FFF2-40B4-BE49-F238E27FC236}">
                <a16:creationId xmlns:a16="http://schemas.microsoft.com/office/drawing/2014/main" id="{7B8532FE-B339-40B7-ADF2-BBC6A07E28B3}"/>
              </a:ext>
            </a:extLst>
          </p:cNvPr>
          <p:cNvSpPr/>
          <p:nvPr/>
        </p:nvSpPr>
        <p:spPr>
          <a:xfrm>
            <a:off x="333375" y="3562350"/>
            <a:ext cx="1562100" cy="1047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직사각형 10">
            <a:extLst>
              <a:ext uri="{FF2B5EF4-FFF2-40B4-BE49-F238E27FC236}">
                <a16:creationId xmlns:a16="http://schemas.microsoft.com/office/drawing/2014/main" id="{C6C42CEF-6E32-4196-9C1E-F249B6287556}"/>
              </a:ext>
            </a:extLst>
          </p:cNvPr>
          <p:cNvSpPr/>
          <p:nvPr/>
        </p:nvSpPr>
        <p:spPr>
          <a:xfrm>
            <a:off x="333375" y="4033540"/>
            <a:ext cx="1562100" cy="1047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직사각형 11">
            <a:extLst>
              <a:ext uri="{FF2B5EF4-FFF2-40B4-BE49-F238E27FC236}">
                <a16:creationId xmlns:a16="http://schemas.microsoft.com/office/drawing/2014/main" id="{90266ABE-8E5E-4477-83C2-460AC628A6C5}"/>
              </a:ext>
            </a:extLst>
          </p:cNvPr>
          <p:cNvSpPr/>
          <p:nvPr/>
        </p:nvSpPr>
        <p:spPr>
          <a:xfrm>
            <a:off x="485775" y="4020170"/>
            <a:ext cx="1562100" cy="1047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직사각형 12">
            <a:extLst>
              <a:ext uri="{FF2B5EF4-FFF2-40B4-BE49-F238E27FC236}">
                <a16:creationId xmlns:a16="http://schemas.microsoft.com/office/drawing/2014/main" id="{D79179C2-29EE-49AB-86AA-BDB08438E4A9}"/>
              </a:ext>
            </a:extLst>
          </p:cNvPr>
          <p:cNvSpPr/>
          <p:nvPr/>
        </p:nvSpPr>
        <p:spPr>
          <a:xfrm>
            <a:off x="323850" y="5281298"/>
            <a:ext cx="1562100" cy="1047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직사각형 13">
            <a:extLst>
              <a:ext uri="{FF2B5EF4-FFF2-40B4-BE49-F238E27FC236}">
                <a16:creationId xmlns:a16="http://schemas.microsoft.com/office/drawing/2014/main" id="{CAF075EE-F740-4834-9D14-2066928B05AC}"/>
              </a:ext>
            </a:extLst>
          </p:cNvPr>
          <p:cNvSpPr/>
          <p:nvPr/>
        </p:nvSpPr>
        <p:spPr>
          <a:xfrm>
            <a:off x="333375" y="3105960"/>
            <a:ext cx="1562100" cy="1047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2" name="그림 1">
            <a:extLst>
              <a:ext uri="{FF2B5EF4-FFF2-40B4-BE49-F238E27FC236}">
                <a16:creationId xmlns:a16="http://schemas.microsoft.com/office/drawing/2014/main" id="{C3792936-4AB2-4128-95EE-6CE002D22BA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29023" y="1098181"/>
            <a:ext cx="4717932" cy="269107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8B965E1B-1FDF-456F-8355-CBA024F1717F}"/>
              </a:ext>
            </a:extLst>
          </p:cNvPr>
          <p:cNvSpPr txBox="1"/>
          <p:nvPr/>
        </p:nvSpPr>
        <p:spPr>
          <a:xfrm>
            <a:off x="266362" y="302567"/>
            <a:ext cx="225670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400" b="1" dirty="0">
                <a:solidFill>
                  <a:srgbClr val="0000FF"/>
                </a:solidFill>
                <a:latin typeface="+mj-ea"/>
                <a:ea typeface="+mj-ea"/>
              </a:rPr>
              <a:t>6. Install</a:t>
            </a:r>
            <a:endParaRPr lang="ko-KR" altLang="en-US" sz="2400" b="1" dirty="0">
              <a:solidFill>
                <a:srgbClr val="0000FF"/>
              </a:solidFill>
              <a:latin typeface="+mj-ea"/>
              <a:ea typeface="+mj-ea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115FEFB0-2FFE-4E51-BCCE-ADACFD1F99C4}"/>
              </a:ext>
            </a:extLst>
          </p:cNvPr>
          <p:cNvSpPr txBox="1"/>
          <p:nvPr/>
        </p:nvSpPr>
        <p:spPr>
          <a:xfrm>
            <a:off x="1276045" y="1121713"/>
            <a:ext cx="1035441" cy="461665"/>
          </a:xfrm>
          <a:prstGeom prst="rect">
            <a:avLst/>
          </a:prstGeom>
          <a:solidFill>
            <a:srgbClr val="00B0F0"/>
          </a:solidFill>
        </p:spPr>
        <p:txBody>
          <a:bodyPr wrap="square" rtlCol="0">
            <a:spAutoFit/>
          </a:bodyPr>
          <a:lstStyle/>
          <a:p>
            <a:r>
              <a:rPr lang="ko-KR" altLang="en-US" sz="2400" b="1" dirty="0">
                <a:solidFill>
                  <a:srgbClr val="FFC000"/>
                </a:solidFill>
                <a:latin typeface="+mj-ea"/>
                <a:ea typeface="+mj-ea"/>
              </a:rPr>
              <a:t>완료</a:t>
            </a:r>
            <a:r>
              <a:rPr lang="en-US" altLang="ko-KR" sz="2400" b="1" dirty="0">
                <a:solidFill>
                  <a:srgbClr val="FFC000"/>
                </a:solidFill>
                <a:latin typeface="+mj-ea"/>
                <a:ea typeface="+mj-ea"/>
              </a:rPr>
              <a:t>!</a:t>
            </a:r>
            <a:endParaRPr lang="ko-KR" altLang="en-US" sz="24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pic>
        <p:nvPicPr>
          <p:cNvPr id="23" name="그림 22">
            <a:extLst>
              <a:ext uri="{FF2B5EF4-FFF2-40B4-BE49-F238E27FC236}">
                <a16:creationId xmlns:a16="http://schemas.microsoft.com/office/drawing/2014/main" id="{E1CF31C8-AC86-4179-9097-4A4620955A2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07107" y="4321257"/>
            <a:ext cx="3251966" cy="2085230"/>
          </a:xfrm>
          <a:prstGeom prst="rect">
            <a:avLst/>
          </a:prstGeom>
        </p:spPr>
      </p:pic>
      <p:sp>
        <p:nvSpPr>
          <p:cNvPr id="24" name="TextBox 23">
            <a:extLst>
              <a:ext uri="{FF2B5EF4-FFF2-40B4-BE49-F238E27FC236}">
                <a16:creationId xmlns:a16="http://schemas.microsoft.com/office/drawing/2014/main" id="{73F9550B-C369-4E7A-8140-EABD05FF9AB0}"/>
              </a:ext>
            </a:extLst>
          </p:cNvPr>
          <p:cNvSpPr txBox="1"/>
          <p:nvPr/>
        </p:nvSpPr>
        <p:spPr>
          <a:xfrm>
            <a:off x="323850" y="4022989"/>
            <a:ext cx="2536825" cy="461665"/>
          </a:xfrm>
          <a:prstGeom prst="rect">
            <a:avLst/>
          </a:prstGeom>
          <a:solidFill>
            <a:srgbClr val="00B0F0"/>
          </a:solidFill>
        </p:spPr>
        <p:txBody>
          <a:bodyPr wrap="square" rtlCol="0">
            <a:spAutoFit/>
          </a:bodyPr>
          <a:lstStyle/>
          <a:p>
            <a:r>
              <a:rPr lang="ko-KR" altLang="en-US" sz="2400" b="1" dirty="0">
                <a:solidFill>
                  <a:srgbClr val="FFC000"/>
                </a:solidFill>
                <a:latin typeface="+mj-ea"/>
                <a:ea typeface="+mj-ea"/>
              </a:rPr>
              <a:t>실행 아이콘 확인</a:t>
            </a:r>
            <a:endParaRPr lang="ko-KR" altLang="en-US" sz="24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3" name="타원 2">
            <a:extLst>
              <a:ext uri="{FF2B5EF4-FFF2-40B4-BE49-F238E27FC236}">
                <a16:creationId xmlns:a16="http://schemas.microsoft.com/office/drawing/2014/main" id="{F8109FFB-4881-4936-92CC-EEA7B8D43F91}"/>
              </a:ext>
            </a:extLst>
          </p:cNvPr>
          <p:cNvSpPr/>
          <p:nvPr/>
        </p:nvSpPr>
        <p:spPr>
          <a:xfrm>
            <a:off x="4809067" y="4321257"/>
            <a:ext cx="1490133" cy="1563076"/>
          </a:xfrm>
          <a:prstGeom prst="ellipse">
            <a:avLst/>
          </a:prstGeom>
          <a:noFill/>
          <a:ln w="38100"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5" name="직선 화살표 연결선 4">
            <a:extLst>
              <a:ext uri="{FF2B5EF4-FFF2-40B4-BE49-F238E27FC236}">
                <a16:creationId xmlns:a16="http://schemas.microsoft.com/office/drawing/2014/main" id="{363DCA45-DC3C-4E30-A7FD-67D3E28E5AEE}"/>
              </a:ext>
            </a:extLst>
          </p:cNvPr>
          <p:cNvCxnSpPr>
            <a:endCxn id="3" idx="1"/>
          </p:cNvCxnSpPr>
          <p:nvPr/>
        </p:nvCxnSpPr>
        <p:spPr>
          <a:xfrm>
            <a:off x="2870200" y="4321257"/>
            <a:ext cx="2157092" cy="228907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9880476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>
            <a:extLst>
              <a:ext uri="{FF2B5EF4-FFF2-40B4-BE49-F238E27FC236}">
                <a16:creationId xmlns:a16="http://schemas.microsoft.com/office/drawing/2014/main" id="{7B8532FE-B339-40B7-ADF2-BBC6A07E28B3}"/>
              </a:ext>
            </a:extLst>
          </p:cNvPr>
          <p:cNvSpPr/>
          <p:nvPr/>
        </p:nvSpPr>
        <p:spPr>
          <a:xfrm>
            <a:off x="333375" y="3562350"/>
            <a:ext cx="1562100" cy="1047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직사각형 10">
            <a:extLst>
              <a:ext uri="{FF2B5EF4-FFF2-40B4-BE49-F238E27FC236}">
                <a16:creationId xmlns:a16="http://schemas.microsoft.com/office/drawing/2014/main" id="{C6C42CEF-6E32-4196-9C1E-F249B6287556}"/>
              </a:ext>
            </a:extLst>
          </p:cNvPr>
          <p:cNvSpPr/>
          <p:nvPr/>
        </p:nvSpPr>
        <p:spPr>
          <a:xfrm>
            <a:off x="333375" y="4033540"/>
            <a:ext cx="1562100" cy="1047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직사각형 12">
            <a:extLst>
              <a:ext uri="{FF2B5EF4-FFF2-40B4-BE49-F238E27FC236}">
                <a16:creationId xmlns:a16="http://schemas.microsoft.com/office/drawing/2014/main" id="{D79179C2-29EE-49AB-86AA-BDB08438E4A9}"/>
              </a:ext>
            </a:extLst>
          </p:cNvPr>
          <p:cNvSpPr/>
          <p:nvPr/>
        </p:nvSpPr>
        <p:spPr>
          <a:xfrm>
            <a:off x="323850" y="5281298"/>
            <a:ext cx="1562100" cy="1047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직사각형 13">
            <a:extLst>
              <a:ext uri="{FF2B5EF4-FFF2-40B4-BE49-F238E27FC236}">
                <a16:creationId xmlns:a16="http://schemas.microsoft.com/office/drawing/2014/main" id="{CAF075EE-F740-4834-9D14-2066928B05AC}"/>
              </a:ext>
            </a:extLst>
          </p:cNvPr>
          <p:cNvSpPr/>
          <p:nvPr/>
        </p:nvSpPr>
        <p:spPr>
          <a:xfrm>
            <a:off x="333375" y="3105960"/>
            <a:ext cx="1562100" cy="1047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7E131626-C8C9-4665-8468-36FB61653CAE}"/>
              </a:ext>
            </a:extLst>
          </p:cNvPr>
          <p:cNvSpPr txBox="1"/>
          <p:nvPr/>
        </p:nvSpPr>
        <p:spPr>
          <a:xfrm>
            <a:off x="266361" y="302567"/>
            <a:ext cx="625297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400" b="1" dirty="0">
                <a:solidFill>
                  <a:srgbClr val="0000FF"/>
                </a:solidFill>
                <a:latin typeface="+mj-ea"/>
                <a:ea typeface="+mj-ea"/>
              </a:rPr>
              <a:t>7. Arty Board File</a:t>
            </a:r>
            <a:r>
              <a:rPr lang="ko-KR" altLang="en-US" sz="2400" b="1" dirty="0">
                <a:solidFill>
                  <a:srgbClr val="0000FF"/>
                </a:solidFill>
                <a:latin typeface="+mj-ea"/>
                <a:ea typeface="+mj-ea"/>
              </a:rPr>
              <a:t>을 </a:t>
            </a:r>
            <a:r>
              <a:rPr lang="en-US" altLang="ko-KR" sz="2400" b="1" dirty="0" err="1">
                <a:solidFill>
                  <a:srgbClr val="0000FF"/>
                </a:solidFill>
                <a:latin typeface="+mj-ea"/>
                <a:ea typeface="+mj-ea"/>
              </a:rPr>
              <a:t>Vivado</a:t>
            </a:r>
            <a:r>
              <a:rPr lang="ko-KR" altLang="en-US" sz="2400" b="1" dirty="0">
                <a:solidFill>
                  <a:srgbClr val="0000FF"/>
                </a:solidFill>
                <a:latin typeface="+mj-ea"/>
                <a:ea typeface="+mj-ea"/>
              </a:rPr>
              <a:t>에 </a:t>
            </a:r>
            <a:r>
              <a:rPr lang="en-US" altLang="ko-KR" sz="2400" b="1" dirty="0">
                <a:solidFill>
                  <a:srgbClr val="0000FF"/>
                </a:solidFill>
                <a:latin typeface="+mj-ea"/>
                <a:ea typeface="+mj-ea"/>
              </a:rPr>
              <a:t> </a:t>
            </a:r>
            <a:r>
              <a:rPr lang="ko-KR" altLang="en-US" sz="2400" b="1" dirty="0">
                <a:solidFill>
                  <a:srgbClr val="0000FF"/>
                </a:solidFill>
                <a:latin typeface="+mj-ea"/>
                <a:ea typeface="+mj-ea"/>
              </a:rPr>
              <a:t>등록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7C97EB76-A8AA-429C-8B8A-86E6DE3E931D}"/>
              </a:ext>
            </a:extLst>
          </p:cNvPr>
          <p:cNvSpPr txBox="1"/>
          <p:nvPr/>
        </p:nvSpPr>
        <p:spPr>
          <a:xfrm>
            <a:off x="843492" y="1568878"/>
            <a:ext cx="5904441" cy="830997"/>
          </a:xfrm>
          <a:prstGeom prst="rect">
            <a:avLst/>
          </a:prstGeom>
          <a:solidFill>
            <a:srgbClr val="00B0F0"/>
          </a:solidFill>
        </p:spPr>
        <p:txBody>
          <a:bodyPr wrap="square" rtlCol="0">
            <a:spAutoFit/>
          </a:bodyPr>
          <a:lstStyle/>
          <a:p>
            <a:r>
              <a:rPr lang="ko-KR" altLang="en-US" sz="2400" b="1" dirty="0">
                <a:solidFill>
                  <a:srgbClr val="FFC000"/>
                </a:solidFill>
                <a:latin typeface="+mj-ea"/>
                <a:ea typeface="+mj-ea"/>
              </a:rPr>
              <a:t>아래 첨부의 </a:t>
            </a:r>
            <a:r>
              <a:rPr lang="en-US" altLang="ko-KR" sz="2400" b="1" dirty="0">
                <a:solidFill>
                  <a:srgbClr val="FFC000"/>
                </a:solidFill>
                <a:latin typeface="+mj-ea"/>
                <a:ea typeface="+mj-ea"/>
              </a:rPr>
              <a:t>arty-s7-25.zip file</a:t>
            </a:r>
            <a:r>
              <a:rPr lang="ko-KR" altLang="en-US" sz="2400" b="1" dirty="0">
                <a:solidFill>
                  <a:srgbClr val="FFC000"/>
                </a:solidFill>
                <a:latin typeface="+mj-ea"/>
                <a:ea typeface="+mj-ea"/>
              </a:rPr>
              <a:t>을 </a:t>
            </a:r>
            <a:endParaRPr lang="en-US" altLang="ko-KR" sz="2400" b="1" dirty="0">
              <a:solidFill>
                <a:srgbClr val="FFC000"/>
              </a:solidFill>
              <a:latin typeface="+mj-ea"/>
              <a:ea typeface="+mj-ea"/>
            </a:endParaRPr>
          </a:p>
          <a:p>
            <a:r>
              <a:rPr lang="en-US" altLang="ko-KR" sz="2400" b="1" dirty="0" err="1">
                <a:solidFill>
                  <a:srgbClr val="FFC000"/>
                </a:solidFill>
                <a:latin typeface="+mj-ea"/>
                <a:ea typeface="+mj-ea"/>
              </a:rPr>
              <a:t>Vivado</a:t>
            </a:r>
            <a:r>
              <a:rPr lang="en-US" altLang="ko-KR" sz="2400" b="1" dirty="0">
                <a:solidFill>
                  <a:srgbClr val="FFC000"/>
                </a:solidFill>
                <a:latin typeface="+mj-ea"/>
                <a:ea typeface="+mj-ea"/>
              </a:rPr>
              <a:t> directory</a:t>
            </a:r>
            <a:r>
              <a:rPr lang="ko-KR" altLang="en-US" sz="2400" b="1" dirty="0">
                <a:solidFill>
                  <a:srgbClr val="FFC000"/>
                </a:solidFill>
                <a:latin typeface="+mj-ea"/>
                <a:ea typeface="+mj-ea"/>
              </a:rPr>
              <a:t>에 </a:t>
            </a:r>
            <a:r>
              <a:rPr lang="en-US" altLang="ko-KR" sz="2400" b="1" dirty="0">
                <a:solidFill>
                  <a:srgbClr val="FFC000"/>
                </a:solidFill>
                <a:latin typeface="+mj-ea"/>
                <a:ea typeface="+mj-ea"/>
              </a:rPr>
              <a:t>Copy</a:t>
            </a:r>
            <a:endParaRPr lang="ko-KR" altLang="en-US" sz="24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graphicFrame>
        <p:nvGraphicFramePr>
          <p:cNvPr id="2" name="개체 1">
            <a:extLst>
              <a:ext uri="{FF2B5EF4-FFF2-40B4-BE49-F238E27FC236}">
                <a16:creationId xmlns:a16="http://schemas.microsoft.com/office/drawing/2014/main" id="{9F750605-9C91-4991-B514-2DC43E9C764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4747298"/>
              </p:ext>
            </p:extLst>
          </p:nvPr>
        </p:nvGraphicFramePr>
        <p:xfrm>
          <a:off x="734218" y="2620733"/>
          <a:ext cx="1065213" cy="6048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포장기 셸 개체" showAsIcon="1" r:id="rId2" imgW="1065240" imgH="604800" progId="Package">
                  <p:embed/>
                </p:oleObj>
              </mc:Choice>
              <mc:Fallback>
                <p:oleObj name="포장기 셸 개체" showAsIcon="1" r:id="rId2" imgW="1065240" imgH="604800" progId="Package">
                  <p:embed/>
                  <p:pic>
                    <p:nvPicPr>
                      <p:cNvPr id="2" name="개체 1">
                        <a:extLst>
                          <a:ext uri="{FF2B5EF4-FFF2-40B4-BE49-F238E27FC236}">
                            <a16:creationId xmlns:a16="http://schemas.microsoft.com/office/drawing/2014/main" id="{9F750605-9C91-4991-B514-2DC43E9C764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734218" y="2620733"/>
                        <a:ext cx="1065213" cy="6048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" name="그림 2">
            <a:extLst>
              <a:ext uri="{FF2B5EF4-FFF2-40B4-BE49-F238E27FC236}">
                <a16:creationId xmlns:a16="http://schemas.microsoft.com/office/drawing/2014/main" id="{F613E844-AF8C-4319-8E37-9F6B04AE90F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3492" y="4242159"/>
            <a:ext cx="4906060" cy="1028844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58BA952F-E863-488C-9FE0-2EEFB1344D16}"/>
              </a:ext>
            </a:extLst>
          </p:cNvPr>
          <p:cNvSpPr txBox="1"/>
          <p:nvPr/>
        </p:nvSpPr>
        <p:spPr>
          <a:xfrm>
            <a:off x="846135" y="3517738"/>
            <a:ext cx="7552798" cy="461665"/>
          </a:xfrm>
          <a:prstGeom prst="rect">
            <a:avLst/>
          </a:prstGeom>
          <a:solidFill>
            <a:srgbClr val="00B0F0"/>
          </a:solidFill>
        </p:spPr>
        <p:txBody>
          <a:bodyPr wrap="square" rtlCol="0">
            <a:spAutoFit/>
          </a:bodyPr>
          <a:lstStyle/>
          <a:p>
            <a:r>
              <a:rPr lang="ko-KR" altLang="en-US" sz="2400" b="1" dirty="0">
                <a:solidFill>
                  <a:srgbClr val="FFC000"/>
                </a:solidFill>
                <a:latin typeface="+mj-ea"/>
                <a:ea typeface="+mj-ea"/>
              </a:rPr>
              <a:t>복사할 경로</a:t>
            </a:r>
            <a:r>
              <a:rPr lang="en-US" altLang="ko-KR" sz="2400" b="1" dirty="0">
                <a:solidFill>
                  <a:srgbClr val="FFC000"/>
                </a:solidFill>
                <a:latin typeface="+mj-ea"/>
                <a:ea typeface="+mj-ea"/>
              </a:rPr>
              <a:t>: </a:t>
            </a:r>
            <a:r>
              <a:rPr lang="en-US" altLang="ko-KR" b="1" dirty="0" err="1">
                <a:solidFill>
                  <a:srgbClr val="FFC000"/>
                </a:solidFill>
                <a:latin typeface="+mj-ea"/>
                <a:ea typeface="+mj-ea"/>
              </a:rPr>
              <a:t>board_files</a:t>
            </a:r>
            <a:r>
              <a:rPr lang="en-US" altLang="ko-KR" b="1" dirty="0">
                <a:solidFill>
                  <a:srgbClr val="FFC000"/>
                </a:solidFill>
                <a:latin typeface="+mj-ea"/>
                <a:ea typeface="+mj-ea"/>
              </a:rPr>
              <a:t> directory</a:t>
            </a:r>
            <a:r>
              <a:rPr lang="ko-KR" altLang="en-US" b="1" dirty="0">
                <a:solidFill>
                  <a:srgbClr val="FFC000"/>
                </a:solidFill>
                <a:latin typeface="+mj-ea"/>
                <a:ea typeface="+mj-ea"/>
              </a:rPr>
              <a:t>가없으면 생성필요</a:t>
            </a:r>
            <a:endParaRPr lang="ko-KR" altLang="en-US" sz="24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243317177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45366" y="382012"/>
            <a:ext cx="6191695" cy="37240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3200" b="1" dirty="0">
                <a:solidFill>
                  <a:srgbClr val="0000FF"/>
                </a:solidFill>
                <a:latin typeface="+mj-ea"/>
                <a:ea typeface="+mj-ea"/>
              </a:rPr>
              <a:t>Installation </a:t>
            </a:r>
            <a:r>
              <a:rPr lang="ko-KR" altLang="en-US" sz="3200" b="1" dirty="0">
                <a:solidFill>
                  <a:srgbClr val="0000FF"/>
                </a:solidFill>
                <a:latin typeface="+mj-ea"/>
                <a:ea typeface="+mj-ea"/>
              </a:rPr>
              <a:t>순서</a:t>
            </a:r>
            <a:endParaRPr lang="en-US" altLang="ko-KR" sz="3200" b="1" dirty="0">
              <a:solidFill>
                <a:srgbClr val="0000FF"/>
              </a:solidFill>
              <a:latin typeface="+mj-ea"/>
              <a:ea typeface="+mj-ea"/>
            </a:endParaRPr>
          </a:p>
          <a:p>
            <a:pPr lvl="1"/>
            <a:endParaRPr lang="en-US" altLang="ko-KR" sz="2000" b="1" dirty="0">
              <a:solidFill>
                <a:srgbClr val="0070C0"/>
              </a:solidFill>
              <a:latin typeface="+mj-ea"/>
              <a:ea typeface="+mj-ea"/>
            </a:endParaRPr>
          </a:p>
          <a:p>
            <a:pPr marL="914400" lvl="1" indent="-457200">
              <a:buAutoNum type="arabicPeriod"/>
            </a:pPr>
            <a:r>
              <a:rPr lang="en-US" altLang="ko-KR" sz="2000" b="1" dirty="0" err="1">
                <a:latin typeface="+mj-ea"/>
                <a:ea typeface="+mj-ea"/>
              </a:rPr>
              <a:t>Vivado</a:t>
            </a:r>
            <a:r>
              <a:rPr lang="en-US" altLang="ko-KR" sz="2000" b="1" dirty="0">
                <a:latin typeface="+mj-ea"/>
                <a:ea typeface="+mj-ea"/>
              </a:rPr>
              <a:t> 2023.1 </a:t>
            </a:r>
            <a:r>
              <a:rPr lang="ko-KR" altLang="en-US" sz="2000" b="1" dirty="0">
                <a:latin typeface="+mj-ea"/>
                <a:ea typeface="+mj-ea"/>
              </a:rPr>
              <a:t>다운로드위해 홈페이지 접속</a:t>
            </a:r>
            <a:endParaRPr lang="en-US" altLang="ko-KR" sz="2000" b="1" dirty="0">
              <a:latin typeface="+mj-ea"/>
              <a:ea typeface="+mj-ea"/>
            </a:endParaRPr>
          </a:p>
          <a:p>
            <a:pPr marL="914400" lvl="1" indent="-457200">
              <a:buAutoNum type="arabicPeriod"/>
            </a:pPr>
            <a:r>
              <a:rPr lang="en-US" altLang="ko-KR" sz="2000" b="1" dirty="0" err="1">
                <a:latin typeface="+mj-ea"/>
                <a:ea typeface="+mj-ea"/>
              </a:rPr>
              <a:t>Vivado</a:t>
            </a:r>
            <a:r>
              <a:rPr lang="en-US" altLang="ko-KR" sz="2000" b="1" dirty="0">
                <a:latin typeface="+mj-ea"/>
                <a:ea typeface="+mj-ea"/>
              </a:rPr>
              <a:t> 2023.1 version OS </a:t>
            </a:r>
            <a:r>
              <a:rPr lang="ko-KR" altLang="en-US" sz="2000" b="1" dirty="0">
                <a:latin typeface="+mj-ea"/>
                <a:ea typeface="+mj-ea"/>
              </a:rPr>
              <a:t>선택</a:t>
            </a:r>
            <a:endParaRPr lang="en-US" altLang="ko-KR" sz="2000" b="1" dirty="0">
              <a:latin typeface="+mj-ea"/>
              <a:ea typeface="+mj-ea"/>
            </a:endParaRPr>
          </a:p>
          <a:p>
            <a:pPr marL="914400" lvl="1" indent="-457200">
              <a:buAutoNum type="arabicPeriod"/>
            </a:pPr>
            <a:r>
              <a:rPr lang="en-US" altLang="ko-KR" sz="2000" b="1" dirty="0">
                <a:latin typeface="+mj-ea"/>
                <a:ea typeface="+mj-ea"/>
              </a:rPr>
              <a:t>AMD </a:t>
            </a:r>
            <a:r>
              <a:rPr lang="ko-KR" altLang="en-US" sz="2000" b="1" dirty="0">
                <a:latin typeface="+mj-ea"/>
                <a:ea typeface="+mj-ea"/>
              </a:rPr>
              <a:t>계정 만들기 </a:t>
            </a:r>
            <a:r>
              <a:rPr lang="en-US" altLang="ko-KR" sz="2000" b="1" dirty="0">
                <a:latin typeface="+mj-ea"/>
                <a:ea typeface="+mj-ea"/>
              </a:rPr>
              <a:t>(</a:t>
            </a:r>
            <a:r>
              <a:rPr lang="ko-KR" altLang="en-US" sz="2000" b="1" dirty="0">
                <a:latin typeface="+mj-ea"/>
                <a:ea typeface="+mj-ea"/>
              </a:rPr>
              <a:t>다운로드시 계정 필요</a:t>
            </a:r>
            <a:r>
              <a:rPr lang="en-US" altLang="ko-KR" sz="2000" b="1" dirty="0">
                <a:latin typeface="+mj-ea"/>
                <a:ea typeface="+mj-ea"/>
              </a:rPr>
              <a:t>)</a:t>
            </a:r>
          </a:p>
          <a:p>
            <a:pPr marL="914400" lvl="1" indent="-457200">
              <a:buAutoNum type="arabicPeriod"/>
            </a:pPr>
            <a:r>
              <a:rPr lang="en-US" altLang="ko-KR" sz="2000" b="1" dirty="0">
                <a:latin typeface="+mj-ea"/>
                <a:ea typeface="+mj-ea"/>
              </a:rPr>
              <a:t>Account </a:t>
            </a:r>
            <a:r>
              <a:rPr lang="ko-KR" altLang="en-US" sz="2000" b="1" dirty="0">
                <a:latin typeface="+mj-ea"/>
                <a:ea typeface="+mj-ea"/>
              </a:rPr>
              <a:t>정보 </a:t>
            </a:r>
            <a:r>
              <a:rPr lang="ko-KR" altLang="en-US" sz="2000" b="1" dirty="0" err="1">
                <a:latin typeface="+mj-ea"/>
                <a:ea typeface="+mj-ea"/>
              </a:rPr>
              <a:t>입력후</a:t>
            </a:r>
            <a:r>
              <a:rPr lang="ko-KR" altLang="en-US" sz="2000" b="1" dirty="0">
                <a:latin typeface="+mj-ea"/>
                <a:ea typeface="+mj-ea"/>
              </a:rPr>
              <a:t> 다운로드</a:t>
            </a:r>
            <a:endParaRPr lang="en-US" altLang="ko-KR" sz="2000" b="1" dirty="0">
              <a:latin typeface="+mj-ea"/>
              <a:ea typeface="+mj-ea"/>
            </a:endParaRPr>
          </a:p>
          <a:p>
            <a:pPr marL="914400" lvl="1" indent="-457200">
              <a:buAutoNum type="arabicPeriod"/>
            </a:pPr>
            <a:r>
              <a:rPr lang="ko-KR" altLang="en-US" sz="2000" b="1" dirty="0" err="1">
                <a:latin typeface="+mj-ea"/>
                <a:ea typeface="+mj-ea"/>
              </a:rPr>
              <a:t>다운로드된</a:t>
            </a:r>
            <a:r>
              <a:rPr lang="ko-KR" altLang="en-US" sz="2000" b="1" dirty="0">
                <a:latin typeface="+mj-ea"/>
                <a:ea typeface="+mj-ea"/>
              </a:rPr>
              <a:t> </a:t>
            </a:r>
            <a:r>
              <a:rPr lang="en-US" altLang="ko-KR" sz="2000" b="1" dirty="0">
                <a:latin typeface="+mj-ea"/>
                <a:ea typeface="+mj-ea"/>
              </a:rPr>
              <a:t>File </a:t>
            </a:r>
            <a:r>
              <a:rPr lang="ko-KR" altLang="en-US" sz="2000" b="1" dirty="0">
                <a:latin typeface="+mj-ea"/>
                <a:ea typeface="+mj-ea"/>
              </a:rPr>
              <a:t>확인</a:t>
            </a:r>
            <a:endParaRPr lang="en-US" altLang="ko-KR" sz="2000" b="1" dirty="0">
              <a:latin typeface="+mj-ea"/>
              <a:ea typeface="+mj-ea"/>
            </a:endParaRPr>
          </a:p>
          <a:p>
            <a:pPr marL="914400" lvl="1" indent="-457200">
              <a:buAutoNum type="arabicPeriod"/>
            </a:pPr>
            <a:r>
              <a:rPr lang="en-US" altLang="ko-KR" sz="2000" b="1" dirty="0">
                <a:latin typeface="+mj-ea"/>
                <a:ea typeface="+mj-ea"/>
              </a:rPr>
              <a:t>Install</a:t>
            </a:r>
          </a:p>
          <a:p>
            <a:pPr marL="914400" lvl="1" indent="-457200">
              <a:buAutoNum type="arabicPeriod"/>
            </a:pPr>
            <a:r>
              <a:rPr lang="en-US" altLang="ko-KR" sz="2000" b="1" dirty="0">
                <a:latin typeface="+mj-ea"/>
                <a:ea typeface="+mj-ea"/>
              </a:rPr>
              <a:t>Arty Board File</a:t>
            </a:r>
            <a:r>
              <a:rPr lang="ko-KR" altLang="en-US" sz="2000" b="1" dirty="0">
                <a:latin typeface="+mj-ea"/>
                <a:ea typeface="+mj-ea"/>
              </a:rPr>
              <a:t>을 </a:t>
            </a:r>
            <a:r>
              <a:rPr lang="en-US" altLang="ko-KR" sz="2000" b="1" dirty="0" err="1">
                <a:latin typeface="+mj-ea"/>
                <a:ea typeface="+mj-ea"/>
              </a:rPr>
              <a:t>Vivado</a:t>
            </a:r>
            <a:r>
              <a:rPr lang="ko-KR" altLang="en-US" sz="2000" b="1" dirty="0">
                <a:latin typeface="+mj-ea"/>
                <a:ea typeface="+mj-ea"/>
              </a:rPr>
              <a:t>에 등록</a:t>
            </a:r>
            <a:endParaRPr lang="en-US" altLang="ko-KR" sz="2000" b="1" dirty="0">
              <a:latin typeface="+mj-ea"/>
              <a:ea typeface="+mj-ea"/>
            </a:endParaRPr>
          </a:p>
          <a:p>
            <a:pPr marL="914400" lvl="1" indent="-457200">
              <a:buAutoNum type="arabicPeriod"/>
            </a:pPr>
            <a:r>
              <a:rPr lang="en-US" altLang="ko-KR" sz="2000" b="1" dirty="0">
                <a:latin typeface="+mj-ea"/>
                <a:ea typeface="+mj-ea"/>
              </a:rPr>
              <a:t>Board file </a:t>
            </a:r>
            <a:r>
              <a:rPr lang="ko-KR" altLang="en-US" sz="2000" b="1" dirty="0">
                <a:latin typeface="+mj-ea"/>
                <a:ea typeface="+mj-ea"/>
              </a:rPr>
              <a:t>등록 확인</a:t>
            </a:r>
            <a:endParaRPr lang="en-US" altLang="ko-KR" sz="2400" b="1" dirty="0">
              <a:solidFill>
                <a:srgbClr val="0070C0"/>
              </a:solidFill>
              <a:latin typeface="+mj-ea"/>
              <a:ea typeface="+mj-ea"/>
            </a:endParaRPr>
          </a:p>
          <a:p>
            <a:endParaRPr lang="ko-KR" altLang="en-US" sz="2400" b="1" dirty="0">
              <a:solidFill>
                <a:srgbClr val="0070C0"/>
              </a:solidFill>
              <a:latin typeface="+mj-ea"/>
              <a:ea typeface="+mj-ea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504366DC-FA86-4D81-9DA9-78C2D157AC7E}"/>
              </a:ext>
            </a:extLst>
          </p:cNvPr>
          <p:cNvSpPr txBox="1"/>
          <p:nvPr/>
        </p:nvSpPr>
        <p:spPr>
          <a:xfrm>
            <a:off x="1259742" y="4106108"/>
            <a:ext cx="722703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000" b="1" dirty="0">
                <a:solidFill>
                  <a:srgbClr val="0070C0"/>
                </a:solidFill>
                <a:latin typeface="+mj-ea"/>
                <a:ea typeface="+mj-ea"/>
              </a:rPr>
              <a:t>※ System Requirement: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altLang="ko-KR" b="1" dirty="0">
                <a:latin typeface="+mj-ea"/>
                <a:ea typeface="+mj-ea"/>
              </a:rPr>
              <a:t>Disk Space 80GB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altLang="ko-KR" b="1" dirty="0">
                <a:latin typeface="+mj-ea"/>
                <a:ea typeface="+mj-ea"/>
              </a:rPr>
              <a:t>RAM 16GB</a:t>
            </a:r>
            <a:r>
              <a:rPr lang="ko-KR" altLang="en-US" b="1" dirty="0">
                <a:latin typeface="+mj-ea"/>
                <a:ea typeface="+mj-ea"/>
              </a:rPr>
              <a:t>이상</a:t>
            </a:r>
          </a:p>
        </p:txBody>
      </p:sp>
    </p:spTree>
    <p:extLst>
      <p:ext uri="{BB962C8B-B14F-4D97-AF65-F5344CB8AC3E}">
        <p14:creationId xmlns:p14="http://schemas.microsoft.com/office/powerpoint/2010/main" val="319401204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0DAAB342-1299-429B-B052-D6CADBF82A0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305837"/>
            <a:ext cx="9144000" cy="555216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11D3B590-B4FB-4C00-A4A2-336540AE2B81}"/>
              </a:ext>
            </a:extLst>
          </p:cNvPr>
          <p:cNvSpPr txBox="1"/>
          <p:nvPr/>
        </p:nvSpPr>
        <p:spPr>
          <a:xfrm>
            <a:off x="266361" y="302567"/>
            <a:ext cx="625297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400" b="1" dirty="0">
                <a:solidFill>
                  <a:srgbClr val="0000FF"/>
                </a:solidFill>
                <a:latin typeface="+mj-ea"/>
                <a:ea typeface="+mj-ea"/>
              </a:rPr>
              <a:t>8. Board file</a:t>
            </a:r>
            <a:r>
              <a:rPr lang="ko-KR" altLang="en-US" sz="2400" b="1" dirty="0">
                <a:solidFill>
                  <a:srgbClr val="0000FF"/>
                </a:solidFill>
                <a:latin typeface="+mj-ea"/>
                <a:ea typeface="+mj-ea"/>
              </a:rPr>
              <a:t> 등록 확인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C2FF3C4-B170-430B-BCE2-BCAE54AB96F9}"/>
              </a:ext>
            </a:extLst>
          </p:cNvPr>
          <p:cNvSpPr txBox="1"/>
          <p:nvPr/>
        </p:nvSpPr>
        <p:spPr>
          <a:xfrm>
            <a:off x="30691" y="790970"/>
            <a:ext cx="4541309" cy="461665"/>
          </a:xfrm>
          <a:prstGeom prst="rect">
            <a:avLst/>
          </a:prstGeom>
          <a:solidFill>
            <a:srgbClr val="00B0F0"/>
          </a:solidFill>
        </p:spPr>
        <p:txBody>
          <a:bodyPr wrap="square" rtlCol="0">
            <a:spAutoFit/>
          </a:bodyPr>
          <a:lstStyle/>
          <a:p>
            <a:r>
              <a:rPr lang="en-US" altLang="ko-KR" sz="2400" b="1" dirty="0">
                <a:solidFill>
                  <a:srgbClr val="FFC000"/>
                </a:solidFill>
                <a:latin typeface="+mj-ea"/>
                <a:ea typeface="+mj-ea"/>
              </a:rPr>
              <a:t>(1) </a:t>
            </a:r>
            <a:r>
              <a:rPr lang="en-US" altLang="ko-KR" sz="2400" b="1" dirty="0" err="1">
                <a:solidFill>
                  <a:srgbClr val="FFC000"/>
                </a:solidFill>
                <a:latin typeface="+mj-ea"/>
                <a:ea typeface="+mj-ea"/>
              </a:rPr>
              <a:t>Vivado</a:t>
            </a:r>
            <a:r>
              <a:rPr lang="en-US" altLang="ko-KR" sz="2400" b="1" dirty="0">
                <a:solidFill>
                  <a:srgbClr val="FFC000"/>
                </a:solidFill>
                <a:latin typeface="+mj-ea"/>
                <a:ea typeface="+mj-ea"/>
              </a:rPr>
              <a:t> </a:t>
            </a:r>
            <a:r>
              <a:rPr lang="ko-KR" altLang="en-US" sz="2400" b="1" dirty="0">
                <a:solidFill>
                  <a:srgbClr val="FFC000"/>
                </a:solidFill>
                <a:latin typeface="+mj-ea"/>
                <a:ea typeface="+mj-ea"/>
              </a:rPr>
              <a:t>실행 </a:t>
            </a:r>
            <a:r>
              <a:rPr lang="en-US" altLang="ko-KR" sz="2400" b="1" dirty="0">
                <a:solidFill>
                  <a:srgbClr val="FFC000"/>
                </a:solidFill>
                <a:latin typeface="+mj-ea"/>
                <a:ea typeface="+mj-ea"/>
              </a:rPr>
              <a:t>(Icon click)</a:t>
            </a:r>
            <a:endParaRPr lang="ko-KR" altLang="en-US" sz="24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159021904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>
            <a:extLst>
              <a:ext uri="{FF2B5EF4-FFF2-40B4-BE49-F238E27FC236}">
                <a16:creationId xmlns:a16="http://schemas.microsoft.com/office/drawing/2014/main" id="{51851B47-6DAF-43C2-825A-1194D97045A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691" y="1583266"/>
            <a:ext cx="9144000" cy="534639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1FF8EE6B-BE5C-4145-842C-210B634A5E0C}"/>
              </a:ext>
            </a:extLst>
          </p:cNvPr>
          <p:cNvSpPr txBox="1"/>
          <p:nvPr/>
        </p:nvSpPr>
        <p:spPr>
          <a:xfrm>
            <a:off x="30691" y="790970"/>
            <a:ext cx="7479242" cy="461665"/>
          </a:xfrm>
          <a:prstGeom prst="rect">
            <a:avLst/>
          </a:prstGeom>
          <a:solidFill>
            <a:srgbClr val="00B0F0"/>
          </a:solidFill>
        </p:spPr>
        <p:txBody>
          <a:bodyPr wrap="square" rtlCol="0">
            <a:spAutoFit/>
          </a:bodyPr>
          <a:lstStyle/>
          <a:p>
            <a:r>
              <a:rPr lang="en-US" altLang="ko-KR" sz="2400" b="1" dirty="0">
                <a:solidFill>
                  <a:srgbClr val="FFC000"/>
                </a:solidFill>
                <a:latin typeface="+mj-ea"/>
                <a:ea typeface="+mj-ea"/>
              </a:rPr>
              <a:t>(2) Quick</a:t>
            </a:r>
            <a:r>
              <a:rPr lang="ko-KR" altLang="en-US" sz="2400" b="1" dirty="0">
                <a:solidFill>
                  <a:srgbClr val="FFC000"/>
                </a:solidFill>
                <a:latin typeface="+mj-ea"/>
                <a:ea typeface="+mj-ea"/>
              </a:rPr>
              <a:t> </a:t>
            </a:r>
            <a:r>
              <a:rPr lang="en-US" altLang="ko-KR" sz="2400" b="1" dirty="0">
                <a:solidFill>
                  <a:srgbClr val="FFC000"/>
                </a:solidFill>
                <a:latin typeface="+mj-ea"/>
                <a:ea typeface="+mj-ea"/>
              </a:rPr>
              <a:t>Start</a:t>
            </a:r>
            <a:r>
              <a:rPr lang="ko-KR" altLang="en-US" sz="2400" b="1" dirty="0">
                <a:solidFill>
                  <a:srgbClr val="FFC000"/>
                </a:solidFill>
                <a:latin typeface="+mj-ea"/>
                <a:ea typeface="+mj-ea"/>
              </a:rPr>
              <a:t> </a:t>
            </a:r>
            <a:r>
              <a:rPr lang="en-US" altLang="ko-KR" sz="2400" b="1" dirty="0">
                <a:solidFill>
                  <a:srgbClr val="FFC000"/>
                </a:solidFill>
                <a:latin typeface="+mj-ea"/>
                <a:ea typeface="+mj-ea"/>
              </a:rPr>
              <a:t>-&gt;</a:t>
            </a:r>
            <a:r>
              <a:rPr lang="ko-KR" altLang="en-US" sz="2400" b="1" dirty="0">
                <a:solidFill>
                  <a:srgbClr val="FFC000"/>
                </a:solidFill>
                <a:latin typeface="+mj-ea"/>
                <a:ea typeface="+mj-ea"/>
              </a:rPr>
              <a:t> </a:t>
            </a:r>
            <a:r>
              <a:rPr lang="en-US" altLang="ko-KR" sz="2400" b="1" dirty="0">
                <a:solidFill>
                  <a:srgbClr val="FFC000"/>
                </a:solidFill>
                <a:latin typeface="+mj-ea"/>
                <a:ea typeface="+mj-ea"/>
              </a:rPr>
              <a:t>Create</a:t>
            </a:r>
            <a:r>
              <a:rPr lang="ko-KR" altLang="en-US" sz="2400" b="1" dirty="0">
                <a:solidFill>
                  <a:srgbClr val="FFC000"/>
                </a:solidFill>
                <a:latin typeface="+mj-ea"/>
                <a:ea typeface="+mj-ea"/>
              </a:rPr>
              <a:t> </a:t>
            </a:r>
            <a:r>
              <a:rPr lang="en-US" altLang="ko-KR" sz="2400" b="1" dirty="0">
                <a:solidFill>
                  <a:srgbClr val="FFC000"/>
                </a:solidFill>
                <a:latin typeface="+mj-ea"/>
                <a:ea typeface="+mj-ea"/>
              </a:rPr>
              <a:t>Project</a:t>
            </a:r>
            <a:r>
              <a:rPr lang="ko-KR" altLang="en-US" sz="2400" b="1" dirty="0">
                <a:solidFill>
                  <a:srgbClr val="FFC000"/>
                </a:solidFill>
                <a:latin typeface="+mj-ea"/>
                <a:ea typeface="+mj-ea"/>
              </a:rPr>
              <a:t> 선택 </a:t>
            </a:r>
            <a:r>
              <a:rPr lang="en-US" altLang="ko-KR" sz="2400" b="1" dirty="0">
                <a:solidFill>
                  <a:srgbClr val="FFC000"/>
                </a:solidFill>
                <a:latin typeface="+mj-ea"/>
                <a:ea typeface="+mj-ea"/>
              </a:rPr>
              <a:t>-&gt; Next</a:t>
            </a:r>
            <a:endParaRPr lang="ko-KR" altLang="en-US" sz="24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21C3617-A50E-4BC2-8A64-FD7795010480}"/>
              </a:ext>
            </a:extLst>
          </p:cNvPr>
          <p:cNvSpPr txBox="1"/>
          <p:nvPr/>
        </p:nvSpPr>
        <p:spPr>
          <a:xfrm>
            <a:off x="266361" y="302567"/>
            <a:ext cx="625297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400" b="1" dirty="0">
                <a:solidFill>
                  <a:srgbClr val="0000FF"/>
                </a:solidFill>
                <a:latin typeface="+mj-ea"/>
                <a:ea typeface="+mj-ea"/>
              </a:rPr>
              <a:t>8. Board file</a:t>
            </a:r>
            <a:r>
              <a:rPr lang="ko-KR" altLang="en-US" sz="2400" b="1" dirty="0">
                <a:solidFill>
                  <a:srgbClr val="0000FF"/>
                </a:solidFill>
                <a:latin typeface="+mj-ea"/>
                <a:ea typeface="+mj-ea"/>
              </a:rPr>
              <a:t> 등록 확인</a:t>
            </a:r>
          </a:p>
        </p:txBody>
      </p:sp>
    </p:spTree>
    <p:extLst>
      <p:ext uri="{BB962C8B-B14F-4D97-AF65-F5344CB8AC3E}">
        <p14:creationId xmlns:p14="http://schemas.microsoft.com/office/powerpoint/2010/main" val="257474659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37A706BD-AB7A-499B-A49F-CF346B0DA74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361" y="1371599"/>
            <a:ext cx="8516539" cy="5396369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C2D3BB0B-C4CB-4A93-81CD-485A39A2BD89}"/>
              </a:ext>
            </a:extLst>
          </p:cNvPr>
          <p:cNvSpPr txBox="1"/>
          <p:nvPr/>
        </p:nvSpPr>
        <p:spPr>
          <a:xfrm>
            <a:off x="30691" y="790970"/>
            <a:ext cx="5260976" cy="461665"/>
          </a:xfrm>
          <a:prstGeom prst="rect">
            <a:avLst/>
          </a:prstGeom>
          <a:solidFill>
            <a:srgbClr val="00B0F0"/>
          </a:solidFill>
        </p:spPr>
        <p:txBody>
          <a:bodyPr wrap="square" rtlCol="0">
            <a:spAutoFit/>
          </a:bodyPr>
          <a:lstStyle/>
          <a:p>
            <a:r>
              <a:rPr lang="en-US" altLang="ko-KR" sz="2400" b="1" dirty="0">
                <a:solidFill>
                  <a:srgbClr val="FFC000"/>
                </a:solidFill>
                <a:latin typeface="+mj-ea"/>
                <a:ea typeface="+mj-ea"/>
              </a:rPr>
              <a:t>(2) Project </a:t>
            </a:r>
            <a:r>
              <a:rPr lang="ko-KR" altLang="en-US" sz="2400" b="1" dirty="0">
                <a:solidFill>
                  <a:srgbClr val="FFC000"/>
                </a:solidFill>
                <a:latin typeface="+mj-ea"/>
                <a:ea typeface="+mj-ea"/>
              </a:rPr>
              <a:t>입력 </a:t>
            </a:r>
            <a:r>
              <a:rPr lang="en-US" altLang="ko-KR" sz="2400" b="1" dirty="0">
                <a:solidFill>
                  <a:srgbClr val="FFC000"/>
                </a:solidFill>
                <a:latin typeface="+mj-ea"/>
                <a:ea typeface="+mj-ea"/>
              </a:rPr>
              <a:t>(</a:t>
            </a:r>
            <a:r>
              <a:rPr lang="ko-KR" altLang="en-US" sz="2400" b="1" dirty="0">
                <a:solidFill>
                  <a:srgbClr val="FFC000"/>
                </a:solidFill>
                <a:latin typeface="+mj-ea"/>
                <a:ea typeface="+mj-ea"/>
              </a:rPr>
              <a:t>임의의 이름</a:t>
            </a:r>
            <a:r>
              <a:rPr lang="en-US" altLang="ko-KR" sz="2400" b="1" dirty="0">
                <a:solidFill>
                  <a:srgbClr val="FFC000"/>
                </a:solidFill>
                <a:latin typeface="+mj-ea"/>
                <a:ea typeface="+mj-ea"/>
              </a:rPr>
              <a:t>)</a:t>
            </a:r>
            <a:endParaRPr lang="ko-KR" altLang="en-US" sz="24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07A9CBB-EB1D-42E2-86A8-A9CAED958FBB}"/>
              </a:ext>
            </a:extLst>
          </p:cNvPr>
          <p:cNvSpPr txBox="1"/>
          <p:nvPr/>
        </p:nvSpPr>
        <p:spPr>
          <a:xfrm>
            <a:off x="266361" y="302567"/>
            <a:ext cx="625297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400" b="1" dirty="0">
                <a:solidFill>
                  <a:srgbClr val="0000FF"/>
                </a:solidFill>
                <a:latin typeface="+mj-ea"/>
                <a:ea typeface="+mj-ea"/>
              </a:rPr>
              <a:t>8. Board file</a:t>
            </a:r>
            <a:r>
              <a:rPr lang="ko-KR" altLang="en-US" sz="2400" b="1" dirty="0">
                <a:solidFill>
                  <a:srgbClr val="0000FF"/>
                </a:solidFill>
                <a:latin typeface="+mj-ea"/>
                <a:ea typeface="+mj-ea"/>
              </a:rPr>
              <a:t> 등록 확인</a:t>
            </a:r>
          </a:p>
        </p:txBody>
      </p:sp>
    </p:spTree>
    <p:extLst>
      <p:ext uri="{BB962C8B-B14F-4D97-AF65-F5344CB8AC3E}">
        <p14:creationId xmlns:p14="http://schemas.microsoft.com/office/powerpoint/2010/main" val="264155559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>
            <a:extLst>
              <a:ext uri="{FF2B5EF4-FFF2-40B4-BE49-F238E27FC236}">
                <a16:creationId xmlns:a16="http://schemas.microsoft.com/office/drawing/2014/main" id="{CA80A4FA-7141-4C25-9C9F-1F94988D11C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178" y="1397000"/>
            <a:ext cx="8735644" cy="54610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C20E575F-8B60-42BD-A254-1F50CDDF3DF7}"/>
              </a:ext>
            </a:extLst>
          </p:cNvPr>
          <p:cNvSpPr txBox="1"/>
          <p:nvPr/>
        </p:nvSpPr>
        <p:spPr>
          <a:xfrm>
            <a:off x="30691" y="790970"/>
            <a:ext cx="4863042" cy="461665"/>
          </a:xfrm>
          <a:prstGeom prst="rect">
            <a:avLst/>
          </a:prstGeom>
          <a:solidFill>
            <a:srgbClr val="00B0F0"/>
          </a:solidFill>
        </p:spPr>
        <p:txBody>
          <a:bodyPr wrap="square" rtlCol="0">
            <a:spAutoFit/>
          </a:bodyPr>
          <a:lstStyle/>
          <a:p>
            <a:r>
              <a:rPr lang="en-US" altLang="ko-KR" sz="2400" b="1" dirty="0">
                <a:solidFill>
                  <a:srgbClr val="FFC000"/>
                </a:solidFill>
                <a:latin typeface="+mj-ea"/>
                <a:ea typeface="+mj-ea"/>
              </a:rPr>
              <a:t>(3) Type </a:t>
            </a:r>
            <a:r>
              <a:rPr lang="ko-KR" altLang="en-US" sz="2400" b="1" dirty="0">
                <a:solidFill>
                  <a:srgbClr val="FFC000"/>
                </a:solidFill>
                <a:latin typeface="+mj-ea"/>
                <a:ea typeface="+mj-ea"/>
              </a:rPr>
              <a:t>선택 </a:t>
            </a:r>
            <a:r>
              <a:rPr lang="en-US" altLang="ko-KR" sz="2400" b="1" dirty="0">
                <a:solidFill>
                  <a:srgbClr val="FFC000"/>
                </a:solidFill>
                <a:latin typeface="+mj-ea"/>
                <a:ea typeface="+mj-ea"/>
              </a:rPr>
              <a:t>(Default</a:t>
            </a:r>
            <a:r>
              <a:rPr lang="ko-KR" altLang="en-US" sz="2400" b="1" dirty="0">
                <a:solidFill>
                  <a:srgbClr val="FFC000"/>
                </a:solidFill>
                <a:latin typeface="+mj-ea"/>
                <a:ea typeface="+mj-ea"/>
              </a:rPr>
              <a:t> 선택</a:t>
            </a:r>
            <a:r>
              <a:rPr lang="en-US" altLang="ko-KR" sz="2400" b="1" dirty="0">
                <a:solidFill>
                  <a:srgbClr val="FFC000"/>
                </a:solidFill>
                <a:latin typeface="+mj-ea"/>
                <a:ea typeface="+mj-ea"/>
              </a:rPr>
              <a:t>)</a:t>
            </a:r>
            <a:endParaRPr lang="ko-KR" altLang="en-US" sz="24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E3F1F4C-16E9-4FE0-A01D-42708B6D8E38}"/>
              </a:ext>
            </a:extLst>
          </p:cNvPr>
          <p:cNvSpPr txBox="1"/>
          <p:nvPr/>
        </p:nvSpPr>
        <p:spPr>
          <a:xfrm>
            <a:off x="266361" y="302567"/>
            <a:ext cx="625297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400" b="1" dirty="0">
                <a:solidFill>
                  <a:srgbClr val="0000FF"/>
                </a:solidFill>
                <a:latin typeface="+mj-ea"/>
                <a:ea typeface="+mj-ea"/>
              </a:rPr>
              <a:t>8. Board file</a:t>
            </a:r>
            <a:r>
              <a:rPr lang="ko-KR" altLang="en-US" sz="2400" b="1" dirty="0">
                <a:solidFill>
                  <a:srgbClr val="0000FF"/>
                </a:solidFill>
                <a:latin typeface="+mj-ea"/>
                <a:ea typeface="+mj-ea"/>
              </a:rPr>
              <a:t> 등록 확인</a:t>
            </a:r>
          </a:p>
        </p:txBody>
      </p:sp>
    </p:spTree>
    <p:extLst>
      <p:ext uri="{BB962C8B-B14F-4D97-AF65-F5344CB8AC3E}">
        <p14:creationId xmlns:p14="http://schemas.microsoft.com/office/powerpoint/2010/main" val="401309169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0F4E7801-D28D-4074-A65C-E8F29AC66A2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502355"/>
            <a:ext cx="9144000" cy="5529692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87EF2B40-0A20-4530-BFE2-1454744F6032}"/>
              </a:ext>
            </a:extLst>
          </p:cNvPr>
          <p:cNvSpPr txBox="1"/>
          <p:nvPr/>
        </p:nvSpPr>
        <p:spPr>
          <a:xfrm>
            <a:off x="266361" y="302567"/>
            <a:ext cx="625297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400" b="1" dirty="0">
                <a:solidFill>
                  <a:srgbClr val="0000FF"/>
                </a:solidFill>
                <a:latin typeface="+mj-ea"/>
                <a:ea typeface="+mj-ea"/>
              </a:rPr>
              <a:t>8. Board file</a:t>
            </a:r>
            <a:r>
              <a:rPr lang="ko-KR" altLang="en-US" sz="2400" b="1" dirty="0">
                <a:solidFill>
                  <a:srgbClr val="0000FF"/>
                </a:solidFill>
                <a:latin typeface="+mj-ea"/>
                <a:ea typeface="+mj-ea"/>
              </a:rPr>
              <a:t> 등록 확인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B286076-7638-4945-A80E-DB200D6CEF37}"/>
              </a:ext>
            </a:extLst>
          </p:cNvPr>
          <p:cNvSpPr txBox="1"/>
          <p:nvPr/>
        </p:nvSpPr>
        <p:spPr>
          <a:xfrm>
            <a:off x="30691" y="790970"/>
            <a:ext cx="4600576" cy="461665"/>
          </a:xfrm>
          <a:prstGeom prst="rect">
            <a:avLst/>
          </a:prstGeom>
          <a:solidFill>
            <a:srgbClr val="00B0F0"/>
          </a:solidFill>
        </p:spPr>
        <p:txBody>
          <a:bodyPr wrap="square" rtlCol="0">
            <a:spAutoFit/>
          </a:bodyPr>
          <a:lstStyle/>
          <a:p>
            <a:r>
              <a:rPr lang="en-US" altLang="ko-KR" sz="2400" b="1" dirty="0">
                <a:solidFill>
                  <a:srgbClr val="FFC000"/>
                </a:solidFill>
                <a:latin typeface="+mj-ea"/>
                <a:ea typeface="+mj-ea"/>
              </a:rPr>
              <a:t>(2) Board</a:t>
            </a:r>
            <a:r>
              <a:rPr lang="ko-KR" altLang="en-US" sz="2400" b="1" dirty="0">
                <a:solidFill>
                  <a:srgbClr val="FFC000"/>
                </a:solidFill>
                <a:latin typeface="+mj-ea"/>
                <a:ea typeface="+mj-ea"/>
              </a:rPr>
              <a:t>에 등록 됨 확인</a:t>
            </a:r>
            <a:endParaRPr lang="ko-KR" altLang="en-US" sz="24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cxnSp>
        <p:nvCxnSpPr>
          <p:cNvPr id="5" name="직선 화살표 연결선 4">
            <a:extLst>
              <a:ext uri="{FF2B5EF4-FFF2-40B4-BE49-F238E27FC236}">
                <a16:creationId xmlns:a16="http://schemas.microsoft.com/office/drawing/2014/main" id="{B3879FA6-410F-40C7-82C2-9EE8EE4481C6}"/>
              </a:ext>
            </a:extLst>
          </p:cNvPr>
          <p:cNvCxnSpPr>
            <a:cxnSpLocks/>
            <a:stCxn id="7" idx="2"/>
          </p:cNvCxnSpPr>
          <p:nvPr/>
        </p:nvCxnSpPr>
        <p:spPr>
          <a:xfrm flipH="1">
            <a:off x="982133" y="1252635"/>
            <a:ext cx="1348846" cy="1338165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직선 화살표 연결선 8">
            <a:extLst>
              <a:ext uri="{FF2B5EF4-FFF2-40B4-BE49-F238E27FC236}">
                <a16:creationId xmlns:a16="http://schemas.microsoft.com/office/drawing/2014/main" id="{C837BBC5-087C-4CE0-B11C-89BC68F4A4E7}"/>
              </a:ext>
            </a:extLst>
          </p:cNvPr>
          <p:cNvCxnSpPr>
            <a:cxnSpLocks/>
            <a:stCxn id="7" idx="2"/>
          </p:cNvCxnSpPr>
          <p:nvPr/>
        </p:nvCxnSpPr>
        <p:spPr>
          <a:xfrm flipH="1">
            <a:off x="939801" y="1252635"/>
            <a:ext cx="1391178" cy="2921432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직사각형 9">
            <a:extLst>
              <a:ext uri="{FF2B5EF4-FFF2-40B4-BE49-F238E27FC236}">
                <a16:creationId xmlns:a16="http://schemas.microsoft.com/office/drawing/2014/main" id="{EC1FC724-FCCE-4D11-BE1B-32EE38AE6B80}"/>
              </a:ext>
            </a:extLst>
          </p:cNvPr>
          <p:cNvSpPr/>
          <p:nvPr/>
        </p:nvSpPr>
        <p:spPr>
          <a:xfrm>
            <a:off x="266361" y="4174067"/>
            <a:ext cx="8682906" cy="448733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2189863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>
            <a:extLst>
              <a:ext uri="{FF2B5EF4-FFF2-40B4-BE49-F238E27FC236}">
                <a16:creationId xmlns:a16="http://schemas.microsoft.com/office/drawing/2014/main" id="{B81CE7F1-0A1F-4C5B-8EB3-5C16829A1E0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897468"/>
            <a:ext cx="9144000" cy="51562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8FC388B9-1FF6-441C-A91C-9A731E3F9463}"/>
              </a:ext>
            </a:extLst>
          </p:cNvPr>
          <p:cNvSpPr txBox="1"/>
          <p:nvPr/>
        </p:nvSpPr>
        <p:spPr>
          <a:xfrm>
            <a:off x="266361" y="302567"/>
            <a:ext cx="625297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400" b="1" dirty="0">
                <a:solidFill>
                  <a:srgbClr val="0000FF"/>
                </a:solidFill>
                <a:latin typeface="+mj-ea"/>
                <a:ea typeface="+mj-ea"/>
              </a:rPr>
              <a:t>8. Board file</a:t>
            </a:r>
            <a:r>
              <a:rPr lang="ko-KR" altLang="en-US" sz="2400" b="1" dirty="0">
                <a:solidFill>
                  <a:srgbClr val="0000FF"/>
                </a:solidFill>
                <a:latin typeface="+mj-ea"/>
                <a:ea typeface="+mj-ea"/>
              </a:rPr>
              <a:t> 등록 확인</a:t>
            </a:r>
          </a:p>
        </p:txBody>
      </p:sp>
    </p:spTree>
    <p:extLst>
      <p:ext uri="{BB962C8B-B14F-4D97-AF65-F5344CB8AC3E}">
        <p14:creationId xmlns:p14="http://schemas.microsoft.com/office/powerpoint/2010/main" val="187856224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8FC388B9-1FF6-441C-A91C-9A731E3F9463}"/>
              </a:ext>
            </a:extLst>
          </p:cNvPr>
          <p:cNvSpPr txBox="1"/>
          <p:nvPr/>
        </p:nvSpPr>
        <p:spPr>
          <a:xfrm>
            <a:off x="2196761" y="3105034"/>
            <a:ext cx="539783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800" b="1" dirty="0">
                <a:solidFill>
                  <a:srgbClr val="0000FF"/>
                </a:solidFill>
                <a:latin typeface="+mj-ea"/>
                <a:ea typeface="+mj-ea"/>
              </a:rPr>
              <a:t>수고 하셨습니다</a:t>
            </a:r>
            <a:r>
              <a:rPr lang="en-US" altLang="ko-KR" sz="4800" b="1" dirty="0">
                <a:solidFill>
                  <a:srgbClr val="0000FF"/>
                </a:solidFill>
                <a:latin typeface="+mj-ea"/>
                <a:ea typeface="+mj-ea"/>
              </a:rPr>
              <a:t>.</a:t>
            </a:r>
            <a:endParaRPr lang="ko-KR" altLang="en-US" sz="4800" b="1" dirty="0">
              <a:solidFill>
                <a:srgbClr val="0000FF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1871599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68962" y="193175"/>
            <a:ext cx="742989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400" b="1" dirty="0">
                <a:solidFill>
                  <a:srgbClr val="0000FF"/>
                </a:solidFill>
                <a:latin typeface="+mj-ea"/>
                <a:ea typeface="+mj-ea"/>
              </a:rPr>
              <a:t>1. </a:t>
            </a:r>
            <a:r>
              <a:rPr lang="en-US" altLang="ko-KR" sz="2400" b="1" dirty="0" err="1">
                <a:solidFill>
                  <a:srgbClr val="0000FF"/>
                </a:solidFill>
                <a:latin typeface="+mj-ea"/>
                <a:ea typeface="+mj-ea"/>
              </a:rPr>
              <a:t>Vivado</a:t>
            </a:r>
            <a:r>
              <a:rPr lang="en-US" altLang="ko-KR" sz="2400" b="1" dirty="0">
                <a:solidFill>
                  <a:srgbClr val="0000FF"/>
                </a:solidFill>
                <a:latin typeface="+mj-ea"/>
                <a:ea typeface="+mj-ea"/>
              </a:rPr>
              <a:t> </a:t>
            </a:r>
            <a:r>
              <a:rPr lang="ko-KR" altLang="en-US" sz="2400" b="1" dirty="0">
                <a:solidFill>
                  <a:srgbClr val="0000FF"/>
                </a:solidFill>
                <a:latin typeface="+mj-ea"/>
                <a:ea typeface="+mj-ea"/>
              </a:rPr>
              <a:t>다운로드위해 홈페이지 접속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155324" y="741226"/>
            <a:ext cx="34901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b="1" dirty="0">
                <a:solidFill>
                  <a:srgbClr val="00B0F0"/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Downloads (xilinx.com)</a:t>
            </a:r>
            <a:endParaRPr lang="ko-KR" altLang="en-US" b="1" dirty="0">
              <a:solidFill>
                <a:srgbClr val="00B0F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74374" y="741226"/>
            <a:ext cx="15921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dirty="0">
                <a:solidFill>
                  <a:srgbClr val="0070C0"/>
                </a:solidFill>
                <a:latin typeface="+mj-ea"/>
                <a:ea typeface="+mj-ea"/>
              </a:rPr>
              <a:t>설치 </a:t>
            </a:r>
            <a:r>
              <a:rPr lang="en-US" altLang="ko-KR" dirty="0">
                <a:solidFill>
                  <a:srgbClr val="0070C0"/>
                </a:solidFill>
                <a:latin typeface="+mj-ea"/>
                <a:ea typeface="+mj-ea"/>
              </a:rPr>
              <a:t>URL Site</a:t>
            </a:r>
            <a:endParaRPr lang="ko-KR" altLang="en-US" dirty="0">
              <a:solidFill>
                <a:srgbClr val="0070C0"/>
              </a:solidFill>
              <a:latin typeface="+mj-ea"/>
              <a:ea typeface="+mj-ea"/>
            </a:endParaRPr>
          </a:p>
        </p:txBody>
      </p:sp>
      <p:cxnSp>
        <p:nvCxnSpPr>
          <p:cNvPr id="11" name="직선 화살표 연결선 10"/>
          <p:cNvCxnSpPr/>
          <p:nvPr/>
        </p:nvCxnSpPr>
        <p:spPr>
          <a:xfrm>
            <a:off x="2421228" y="925892"/>
            <a:ext cx="592428" cy="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456301" y="5084600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dirty="0">
                <a:solidFill>
                  <a:srgbClr val="0070C0"/>
                </a:solidFill>
                <a:latin typeface="+mj-ea"/>
                <a:ea typeface="+mj-ea"/>
              </a:rPr>
              <a:t>선택</a:t>
            </a:r>
          </a:p>
        </p:txBody>
      </p:sp>
      <p:sp>
        <p:nvSpPr>
          <p:cNvPr id="16" name="슬라이드 번호 개체 틀 12"/>
          <p:cNvSpPr>
            <a:spLocks noGrp="1"/>
          </p:cNvSpPr>
          <p:nvPr>
            <p:ph type="sldNum" sz="quarter" idx="12"/>
          </p:nvPr>
        </p:nvSpPr>
        <p:spPr>
          <a:xfrm>
            <a:off x="8361158" y="6406487"/>
            <a:ext cx="512638" cy="365125"/>
          </a:xfrm>
        </p:spPr>
        <p:txBody>
          <a:bodyPr/>
          <a:lstStyle/>
          <a:p>
            <a:r>
              <a:rPr lang="en-US" sz="1800" dirty="0">
                <a:solidFill>
                  <a:srgbClr val="7030A0"/>
                </a:solidFill>
                <a:latin typeface="+mj-ea"/>
                <a:ea typeface="+mj-ea"/>
              </a:rPr>
              <a:t>8</a:t>
            </a:r>
          </a:p>
        </p:txBody>
      </p:sp>
      <p:pic>
        <p:nvPicPr>
          <p:cNvPr id="2" name="그림 1">
            <a:extLst>
              <a:ext uri="{FF2B5EF4-FFF2-40B4-BE49-F238E27FC236}">
                <a16:creationId xmlns:a16="http://schemas.microsoft.com/office/drawing/2014/main" id="{DB6FA83F-6645-4E45-92CD-99D066811F5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38325" y="1071392"/>
            <a:ext cx="7305675" cy="5786607"/>
          </a:xfrm>
          <a:prstGeom prst="rect">
            <a:avLst/>
          </a:prstGeom>
        </p:spPr>
      </p:pic>
      <p:cxnSp>
        <p:nvCxnSpPr>
          <p:cNvPr id="13" name="직선 화살표 연결선 12"/>
          <p:cNvCxnSpPr>
            <a:cxnSpLocks/>
          </p:cNvCxnSpPr>
          <p:nvPr/>
        </p:nvCxnSpPr>
        <p:spPr>
          <a:xfrm>
            <a:off x="1261533" y="5336999"/>
            <a:ext cx="1929601" cy="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id="{9680CB90-3017-4253-8C59-067B29D018E3}"/>
              </a:ext>
            </a:extLst>
          </p:cNvPr>
          <p:cNvSpPr txBox="1"/>
          <p:nvPr/>
        </p:nvSpPr>
        <p:spPr>
          <a:xfrm>
            <a:off x="5793403" y="810682"/>
            <a:ext cx="3350597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100" dirty="0"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https://www.xilinx.com/support/download.html)</a:t>
            </a:r>
            <a:endParaRPr lang="ko-KR" altLang="en-US" sz="1100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7DB90C2-98DF-986D-561E-689BB218A258}"/>
              </a:ext>
            </a:extLst>
          </p:cNvPr>
          <p:cNvSpPr txBox="1"/>
          <p:nvPr/>
        </p:nvSpPr>
        <p:spPr>
          <a:xfrm>
            <a:off x="123945" y="1798564"/>
            <a:ext cx="171438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>
                <a:solidFill>
                  <a:srgbClr val="0070C0"/>
                </a:solidFill>
                <a:latin typeface="+mj-ea"/>
                <a:ea typeface="+mj-ea"/>
              </a:rPr>
              <a:t>Version 2023.1</a:t>
            </a:r>
          </a:p>
          <a:p>
            <a:r>
              <a:rPr lang="ko-KR" altLang="en-US" dirty="0">
                <a:solidFill>
                  <a:srgbClr val="0070C0"/>
                </a:solidFill>
                <a:latin typeface="+mj-ea"/>
                <a:ea typeface="+mj-ea"/>
              </a:rPr>
              <a:t>이상선택</a:t>
            </a:r>
          </a:p>
        </p:txBody>
      </p:sp>
    </p:spTree>
    <p:extLst>
      <p:ext uri="{BB962C8B-B14F-4D97-AF65-F5344CB8AC3E}">
        <p14:creationId xmlns:p14="http://schemas.microsoft.com/office/powerpoint/2010/main" val="200243866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직선 화살표 연결선 12"/>
          <p:cNvCxnSpPr>
            <a:cxnSpLocks/>
          </p:cNvCxnSpPr>
          <p:nvPr/>
        </p:nvCxnSpPr>
        <p:spPr>
          <a:xfrm>
            <a:off x="2200275" y="1167371"/>
            <a:ext cx="1341495" cy="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그림 3">
            <a:extLst>
              <a:ext uri="{FF2B5EF4-FFF2-40B4-BE49-F238E27FC236}">
                <a16:creationId xmlns:a16="http://schemas.microsoft.com/office/drawing/2014/main" id="{6AD5FCA4-DC3C-4AA8-88E6-46279851B18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01684" y="863725"/>
            <a:ext cx="4448796" cy="5725324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4F5EAD27-161D-4ACB-80A7-E222619D40AC}"/>
              </a:ext>
            </a:extLst>
          </p:cNvPr>
          <p:cNvSpPr txBox="1"/>
          <p:nvPr/>
        </p:nvSpPr>
        <p:spPr>
          <a:xfrm>
            <a:off x="2060722" y="823659"/>
            <a:ext cx="10406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>
                <a:solidFill>
                  <a:srgbClr val="0070C0"/>
                </a:solidFill>
                <a:latin typeface="+mj-ea"/>
                <a:ea typeface="+mj-ea"/>
              </a:rPr>
              <a:t>Window</a:t>
            </a:r>
            <a:endParaRPr lang="ko-KR" altLang="en-US" dirty="0">
              <a:solidFill>
                <a:srgbClr val="0070C0"/>
              </a:solidFill>
              <a:latin typeface="+mj-ea"/>
              <a:ea typeface="+mj-ea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03192490-621E-48D1-ABAE-2325703B396C}"/>
              </a:ext>
            </a:extLst>
          </p:cNvPr>
          <p:cNvSpPr txBox="1"/>
          <p:nvPr/>
        </p:nvSpPr>
        <p:spPr>
          <a:xfrm>
            <a:off x="2088776" y="2598829"/>
            <a:ext cx="7248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>
                <a:solidFill>
                  <a:srgbClr val="0070C0"/>
                </a:solidFill>
                <a:latin typeface="+mj-ea"/>
                <a:ea typeface="+mj-ea"/>
              </a:rPr>
              <a:t>Linux</a:t>
            </a:r>
            <a:endParaRPr lang="ko-KR" altLang="en-US" dirty="0">
              <a:solidFill>
                <a:srgbClr val="0070C0"/>
              </a:solidFill>
              <a:latin typeface="+mj-ea"/>
              <a:ea typeface="+mj-ea"/>
            </a:endParaRPr>
          </a:p>
        </p:txBody>
      </p:sp>
      <p:cxnSp>
        <p:nvCxnSpPr>
          <p:cNvPr id="19" name="직선 화살표 연결선 18">
            <a:extLst>
              <a:ext uri="{FF2B5EF4-FFF2-40B4-BE49-F238E27FC236}">
                <a16:creationId xmlns:a16="http://schemas.microsoft.com/office/drawing/2014/main" id="{51D5578C-7587-44CC-8216-837BED7A76D4}"/>
              </a:ext>
            </a:extLst>
          </p:cNvPr>
          <p:cNvCxnSpPr>
            <a:cxnSpLocks/>
          </p:cNvCxnSpPr>
          <p:nvPr/>
        </p:nvCxnSpPr>
        <p:spPr>
          <a:xfrm>
            <a:off x="2200275" y="2993780"/>
            <a:ext cx="1341495" cy="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>
            <a:extLst>
              <a:ext uri="{FF2B5EF4-FFF2-40B4-BE49-F238E27FC236}">
                <a16:creationId xmlns:a16="http://schemas.microsoft.com/office/drawing/2014/main" id="{C17E9269-A9D0-45BA-9BAB-B64326824722}"/>
              </a:ext>
            </a:extLst>
          </p:cNvPr>
          <p:cNvSpPr txBox="1"/>
          <p:nvPr/>
        </p:nvSpPr>
        <p:spPr>
          <a:xfrm>
            <a:off x="203965" y="143390"/>
            <a:ext cx="504952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2400" b="1" dirty="0">
                <a:solidFill>
                  <a:srgbClr val="0000FF"/>
                </a:solidFill>
                <a:latin typeface="+mj-ea"/>
                <a:ea typeface="+mj-ea"/>
              </a:rPr>
              <a:t>2. </a:t>
            </a:r>
            <a:r>
              <a:rPr lang="en-US" altLang="ko-KR" sz="2400" b="1" dirty="0" err="1">
                <a:solidFill>
                  <a:srgbClr val="0000FF"/>
                </a:solidFill>
                <a:latin typeface="+mj-ea"/>
                <a:ea typeface="+mj-ea"/>
              </a:rPr>
              <a:t>Vivado</a:t>
            </a:r>
            <a:r>
              <a:rPr lang="en-US" altLang="ko-KR" sz="2400" b="1" dirty="0">
                <a:solidFill>
                  <a:srgbClr val="0000FF"/>
                </a:solidFill>
                <a:latin typeface="+mj-ea"/>
                <a:ea typeface="+mj-ea"/>
              </a:rPr>
              <a:t> 2023.1 version</a:t>
            </a:r>
            <a:r>
              <a:rPr lang="ko-KR" altLang="en-US" sz="2400" b="1" dirty="0">
                <a:solidFill>
                  <a:srgbClr val="0000FF"/>
                </a:solidFill>
                <a:latin typeface="+mj-ea"/>
                <a:ea typeface="+mj-ea"/>
              </a:rPr>
              <a:t> </a:t>
            </a:r>
            <a:r>
              <a:rPr lang="en-US" altLang="ko-KR" sz="2400" b="1" dirty="0">
                <a:solidFill>
                  <a:srgbClr val="0000FF"/>
                </a:solidFill>
                <a:latin typeface="+mj-ea"/>
                <a:ea typeface="+mj-ea"/>
              </a:rPr>
              <a:t>OS </a:t>
            </a:r>
            <a:r>
              <a:rPr lang="ko-KR" altLang="en-US" sz="2400" b="1" dirty="0">
                <a:solidFill>
                  <a:srgbClr val="0000FF"/>
                </a:solidFill>
                <a:latin typeface="+mj-ea"/>
                <a:ea typeface="+mj-ea"/>
              </a:rPr>
              <a:t>선택</a:t>
            </a:r>
          </a:p>
        </p:txBody>
      </p:sp>
    </p:spTree>
    <p:extLst>
      <p:ext uri="{BB962C8B-B14F-4D97-AF65-F5344CB8AC3E}">
        <p14:creationId xmlns:p14="http://schemas.microsoft.com/office/powerpoint/2010/main" val="149036670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>
            <a:extLst>
              <a:ext uri="{FF2B5EF4-FFF2-40B4-BE49-F238E27FC236}">
                <a16:creationId xmlns:a16="http://schemas.microsoft.com/office/drawing/2014/main" id="{5A7A0957-9D83-4954-BFB5-4BAFCAA1450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99822" y="796820"/>
            <a:ext cx="3241221" cy="5886450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222F511D-506F-437B-BAEF-0B9CD5FCD93C}"/>
              </a:ext>
            </a:extLst>
          </p:cNvPr>
          <p:cNvSpPr txBox="1"/>
          <p:nvPr/>
        </p:nvSpPr>
        <p:spPr>
          <a:xfrm>
            <a:off x="1402957" y="2546945"/>
            <a:ext cx="2124299" cy="461665"/>
          </a:xfrm>
          <a:prstGeom prst="rect">
            <a:avLst/>
          </a:prstGeom>
          <a:solidFill>
            <a:srgbClr val="00B0F0"/>
          </a:solidFill>
        </p:spPr>
        <p:txBody>
          <a:bodyPr wrap="none" rtlCol="0">
            <a:spAutoFit/>
          </a:bodyPr>
          <a:lstStyle/>
          <a:p>
            <a:r>
              <a:rPr lang="en-US" altLang="ko-KR" sz="2400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ko-KR" altLang="en-US" sz="2400" b="1" dirty="0">
                <a:solidFill>
                  <a:schemeClr val="bg1"/>
                </a:solidFill>
                <a:latin typeface="+mj-ea"/>
                <a:ea typeface="+mj-ea"/>
              </a:rPr>
              <a:t>계정생성필요</a:t>
            </a:r>
          </a:p>
        </p:txBody>
      </p:sp>
      <p:cxnSp>
        <p:nvCxnSpPr>
          <p:cNvPr id="6" name="직선 화살표 연결선 5">
            <a:extLst>
              <a:ext uri="{FF2B5EF4-FFF2-40B4-BE49-F238E27FC236}">
                <a16:creationId xmlns:a16="http://schemas.microsoft.com/office/drawing/2014/main" id="{DAB65B4B-BE06-40B5-9980-6D2F591E76BC}"/>
              </a:ext>
            </a:extLst>
          </p:cNvPr>
          <p:cNvCxnSpPr>
            <a:cxnSpLocks/>
          </p:cNvCxnSpPr>
          <p:nvPr/>
        </p:nvCxnSpPr>
        <p:spPr>
          <a:xfrm>
            <a:off x="3142002" y="3008610"/>
            <a:ext cx="1588748" cy="2226625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>
            <a:extLst>
              <a:ext uri="{FF2B5EF4-FFF2-40B4-BE49-F238E27FC236}">
                <a16:creationId xmlns:a16="http://schemas.microsoft.com/office/drawing/2014/main" id="{34F65EFD-F9B3-4D4E-862E-FAA7DBBC10B9}"/>
              </a:ext>
            </a:extLst>
          </p:cNvPr>
          <p:cNvSpPr txBox="1"/>
          <p:nvPr/>
        </p:nvSpPr>
        <p:spPr>
          <a:xfrm>
            <a:off x="175303" y="197445"/>
            <a:ext cx="864903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400" b="1" dirty="0">
                <a:solidFill>
                  <a:srgbClr val="0000FF"/>
                </a:solidFill>
                <a:latin typeface="+mj-ea"/>
                <a:ea typeface="+mj-ea"/>
              </a:rPr>
              <a:t>3. AMD </a:t>
            </a:r>
            <a:r>
              <a:rPr lang="ko-KR" altLang="en-US" sz="2400" b="1" dirty="0">
                <a:solidFill>
                  <a:srgbClr val="0000FF"/>
                </a:solidFill>
                <a:latin typeface="+mj-ea"/>
                <a:ea typeface="+mj-ea"/>
              </a:rPr>
              <a:t>계정 만들기 </a:t>
            </a:r>
            <a:r>
              <a:rPr lang="en-US" altLang="ko-KR" sz="2400" b="1" dirty="0">
                <a:solidFill>
                  <a:srgbClr val="0000FF"/>
                </a:solidFill>
                <a:latin typeface="+mj-ea"/>
                <a:ea typeface="+mj-ea"/>
              </a:rPr>
              <a:t>(</a:t>
            </a:r>
            <a:r>
              <a:rPr lang="ko-KR" altLang="en-US" sz="2400" b="1" dirty="0">
                <a:solidFill>
                  <a:srgbClr val="0000FF"/>
                </a:solidFill>
                <a:latin typeface="+mj-ea"/>
                <a:ea typeface="+mj-ea"/>
              </a:rPr>
              <a:t>다운로드시 계정 필요</a:t>
            </a:r>
            <a:r>
              <a:rPr lang="en-US" altLang="ko-KR" sz="2400" b="1" dirty="0">
                <a:solidFill>
                  <a:srgbClr val="0000FF"/>
                </a:solidFill>
                <a:latin typeface="+mj-ea"/>
                <a:ea typeface="+mj-ea"/>
              </a:rPr>
              <a:t>)</a:t>
            </a:r>
            <a:endParaRPr lang="ko-KR" altLang="en-US" sz="2400" b="1" dirty="0">
              <a:solidFill>
                <a:srgbClr val="0000FF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218138623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id="{7EF473E9-2C76-4966-9846-55F41D30F8C0}"/>
              </a:ext>
            </a:extLst>
          </p:cNvPr>
          <p:cNvSpPr txBox="1"/>
          <p:nvPr/>
        </p:nvSpPr>
        <p:spPr>
          <a:xfrm>
            <a:off x="113962" y="150167"/>
            <a:ext cx="864903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400" b="1" dirty="0">
                <a:solidFill>
                  <a:srgbClr val="0000FF"/>
                </a:solidFill>
                <a:latin typeface="+mj-ea"/>
                <a:ea typeface="+mj-ea"/>
              </a:rPr>
              <a:t>4. Account </a:t>
            </a:r>
            <a:r>
              <a:rPr lang="ko-KR" altLang="en-US" sz="2400" b="1" dirty="0">
                <a:solidFill>
                  <a:srgbClr val="0000FF"/>
                </a:solidFill>
                <a:latin typeface="+mj-ea"/>
                <a:ea typeface="+mj-ea"/>
              </a:rPr>
              <a:t>정보 </a:t>
            </a:r>
            <a:r>
              <a:rPr lang="ko-KR" altLang="en-US" sz="2400" b="1" dirty="0" err="1">
                <a:solidFill>
                  <a:srgbClr val="0000FF"/>
                </a:solidFill>
                <a:latin typeface="+mj-ea"/>
                <a:ea typeface="+mj-ea"/>
              </a:rPr>
              <a:t>입력후</a:t>
            </a:r>
            <a:r>
              <a:rPr lang="ko-KR" altLang="en-US" sz="2400" b="1" dirty="0">
                <a:solidFill>
                  <a:srgbClr val="0000FF"/>
                </a:solidFill>
                <a:latin typeface="+mj-ea"/>
                <a:ea typeface="+mj-ea"/>
              </a:rPr>
              <a:t> 다운로드 </a:t>
            </a:r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id="{5905A01A-C6D7-4ADC-8255-2068A5A9B8B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18457"/>
            <a:ext cx="9144000" cy="62395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719979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id="{7EF473E9-2C76-4966-9846-55F41D30F8C0}"/>
              </a:ext>
            </a:extLst>
          </p:cNvPr>
          <p:cNvSpPr txBox="1"/>
          <p:nvPr/>
        </p:nvSpPr>
        <p:spPr>
          <a:xfrm>
            <a:off x="113962" y="124767"/>
            <a:ext cx="864903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400" b="1" dirty="0">
                <a:solidFill>
                  <a:srgbClr val="0000FF"/>
                </a:solidFill>
                <a:latin typeface="+mj-ea"/>
                <a:ea typeface="+mj-ea"/>
              </a:rPr>
              <a:t>5. </a:t>
            </a:r>
            <a:r>
              <a:rPr lang="ko-KR" altLang="en-US" sz="2400" b="1" dirty="0" err="1">
                <a:solidFill>
                  <a:srgbClr val="0000FF"/>
                </a:solidFill>
                <a:latin typeface="+mj-ea"/>
                <a:ea typeface="+mj-ea"/>
              </a:rPr>
              <a:t>다운로드된</a:t>
            </a:r>
            <a:r>
              <a:rPr lang="en-US" altLang="ko-KR" sz="2400" b="1" dirty="0">
                <a:solidFill>
                  <a:srgbClr val="0000FF"/>
                </a:solidFill>
                <a:latin typeface="+mj-ea"/>
                <a:ea typeface="+mj-ea"/>
              </a:rPr>
              <a:t> File </a:t>
            </a:r>
            <a:r>
              <a:rPr lang="ko-KR" altLang="en-US" sz="2400" b="1" dirty="0">
                <a:solidFill>
                  <a:srgbClr val="0000FF"/>
                </a:solidFill>
                <a:latin typeface="+mj-ea"/>
                <a:ea typeface="+mj-ea"/>
              </a:rPr>
              <a:t>확인</a:t>
            </a:r>
          </a:p>
        </p:txBody>
      </p:sp>
      <p:sp>
        <p:nvSpPr>
          <p:cNvPr id="7" name="직사각형 6">
            <a:extLst>
              <a:ext uri="{FF2B5EF4-FFF2-40B4-BE49-F238E27FC236}">
                <a16:creationId xmlns:a16="http://schemas.microsoft.com/office/drawing/2014/main" id="{7B8532FE-B339-40B7-ADF2-BBC6A07E28B3}"/>
              </a:ext>
            </a:extLst>
          </p:cNvPr>
          <p:cNvSpPr/>
          <p:nvPr/>
        </p:nvSpPr>
        <p:spPr>
          <a:xfrm>
            <a:off x="333375" y="3562350"/>
            <a:ext cx="1562100" cy="1047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직사각형 10">
            <a:extLst>
              <a:ext uri="{FF2B5EF4-FFF2-40B4-BE49-F238E27FC236}">
                <a16:creationId xmlns:a16="http://schemas.microsoft.com/office/drawing/2014/main" id="{C6C42CEF-6E32-4196-9C1E-F249B6287556}"/>
              </a:ext>
            </a:extLst>
          </p:cNvPr>
          <p:cNvSpPr/>
          <p:nvPr/>
        </p:nvSpPr>
        <p:spPr>
          <a:xfrm>
            <a:off x="333375" y="4033540"/>
            <a:ext cx="1562100" cy="1047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직사각형 11">
            <a:extLst>
              <a:ext uri="{FF2B5EF4-FFF2-40B4-BE49-F238E27FC236}">
                <a16:creationId xmlns:a16="http://schemas.microsoft.com/office/drawing/2014/main" id="{90266ABE-8E5E-4477-83C2-460AC628A6C5}"/>
              </a:ext>
            </a:extLst>
          </p:cNvPr>
          <p:cNvSpPr/>
          <p:nvPr/>
        </p:nvSpPr>
        <p:spPr>
          <a:xfrm>
            <a:off x="485775" y="4020170"/>
            <a:ext cx="1562100" cy="1047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b="1">
              <a:latin typeface="+mj-ea"/>
              <a:ea typeface="+mj-ea"/>
            </a:endParaRPr>
          </a:p>
        </p:txBody>
      </p:sp>
      <p:sp>
        <p:nvSpPr>
          <p:cNvPr id="14" name="직사각형 13">
            <a:extLst>
              <a:ext uri="{FF2B5EF4-FFF2-40B4-BE49-F238E27FC236}">
                <a16:creationId xmlns:a16="http://schemas.microsoft.com/office/drawing/2014/main" id="{CAF075EE-F740-4834-9D14-2066928B05AC}"/>
              </a:ext>
            </a:extLst>
          </p:cNvPr>
          <p:cNvSpPr/>
          <p:nvPr/>
        </p:nvSpPr>
        <p:spPr>
          <a:xfrm>
            <a:off x="333375" y="3105960"/>
            <a:ext cx="1562100" cy="1047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4" name="그림 3">
            <a:extLst>
              <a:ext uri="{FF2B5EF4-FFF2-40B4-BE49-F238E27FC236}">
                <a16:creationId xmlns:a16="http://schemas.microsoft.com/office/drawing/2014/main" id="{7EDBBB4D-6DC0-4D5C-AA9F-D1E77C01EAC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81400" y="1751138"/>
            <a:ext cx="4000834" cy="571548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0405339-7324-4BED-8D9C-90792FF44DC2}"/>
              </a:ext>
            </a:extLst>
          </p:cNvPr>
          <p:cNvSpPr txBox="1"/>
          <p:nvPr/>
        </p:nvSpPr>
        <p:spPr>
          <a:xfrm>
            <a:off x="1104900" y="1886147"/>
            <a:ext cx="22349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b="1" dirty="0">
                <a:latin typeface="+mj-ea"/>
                <a:ea typeface="+mj-ea"/>
              </a:rPr>
              <a:t>(1) Filename </a:t>
            </a:r>
            <a:r>
              <a:rPr lang="ko-KR" altLang="en-US" b="1" dirty="0">
                <a:latin typeface="+mj-ea"/>
                <a:ea typeface="+mj-ea"/>
              </a:rPr>
              <a:t>확인</a:t>
            </a:r>
            <a:r>
              <a:rPr lang="en-US" altLang="ko-KR" b="1" dirty="0">
                <a:latin typeface="+mj-ea"/>
                <a:ea typeface="+mj-ea"/>
              </a:rPr>
              <a:t>: </a:t>
            </a:r>
            <a:endParaRPr lang="ko-KR" altLang="en-US" b="1" dirty="0">
              <a:latin typeface="+mj-ea"/>
              <a:ea typeface="+mj-ea"/>
            </a:endParaRPr>
          </a:p>
        </p:txBody>
      </p:sp>
      <p:pic>
        <p:nvPicPr>
          <p:cNvPr id="8" name="그림 7">
            <a:extLst>
              <a:ext uri="{FF2B5EF4-FFF2-40B4-BE49-F238E27FC236}">
                <a16:creationId xmlns:a16="http://schemas.microsoft.com/office/drawing/2014/main" id="{BAB13516-8136-46EC-8A52-B6D1CCCF7F2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94301" y="3699495"/>
            <a:ext cx="3034919" cy="1986988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3C31F0DB-9A82-4DC3-A303-04E5BBF827A1}"/>
              </a:ext>
            </a:extLst>
          </p:cNvPr>
          <p:cNvSpPr txBox="1"/>
          <p:nvPr/>
        </p:nvSpPr>
        <p:spPr>
          <a:xfrm>
            <a:off x="1114425" y="2560106"/>
            <a:ext cx="781816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b="1" dirty="0">
                <a:solidFill>
                  <a:srgbClr val="FF0000"/>
                </a:solidFill>
                <a:latin typeface="+mj-ea"/>
                <a:ea typeface="+mj-ea"/>
              </a:rPr>
              <a:t>(2) </a:t>
            </a:r>
            <a:r>
              <a:rPr lang="en-US" altLang="ko-KR" b="1" dirty="0" err="1">
                <a:solidFill>
                  <a:srgbClr val="FF0000"/>
                </a:solidFill>
                <a:latin typeface="+mj-ea"/>
                <a:ea typeface="+mj-ea"/>
              </a:rPr>
              <a:t>Ahn</a:t>
            </a:r>
            <a:r>
              <a:rPr lang="en-US" altLang="ko-KR" b="1" dirty="0">
                <a:solidFill>
                  <a:srgbClr val="FF0000"/>
                </a:solidFill>
                <a:latin typeface="+mj-ea"/>
                <a:ea typeface="+mj-ea"/>
              </a:rPr>
              <a:t> Lab</a:t>
            </a:r>
            <a:r>
              <a:rPr lang="ko-KR" altLang="en-US" b="1" dirty="0">
                <a:solidFill>
                  <a:srgbClr val="FF0000"/>
                </a:solidFill>
                <a:latin typeface="+mj-ea"/>
                <a:ea typeface="+mj-ea"/>
              </a:rPr>
              <a:t>이</a:t>
            </a:r>
            <a:r>
              <a:rPr lang="en-US" altLang="ko-KR" b="1" dirty="0">
                <a:solidFill>
                  <a:srgbClr val="FF0000"/>
                </a:solidFill>
                <a:latin typeface="+mj-ea"/>
                <a:ea typeface="+mj-ea"/>
              </a:rPr>
              <a:t> </a:t>
            </a:r>
            <a:r>
              <a:rPr lang="ko-KR" altLang="en-US" b="1" dirty="0">
                <a:solidFill>
                  <a:srgbClr val="FF0000"/>
                </a:solidFill>
                <a:latin typeface="+mj-ea"/>
                <a:ea typeface="+mj-ea"/>
              </a:rPr>
              <a:t>설치되어 있는 </a:t>
            </a:r>
            <a:r>
              <a:rPr lang="en-US" altLang="ko-KR" b="1" dirty="0">
                <a:solidFill>
                  <a:srgbClr val="FF0000"/>
                </a:solidFill>
                <a:latin typeface="+mj-ea"/>
                <a:ea typeface="+mj-ea"/>
              </a:rPr>
              <a:t>PC</a:t>
            </a:r>
            <a:r>
              <a:rPr lang="ko-KR" altLang="en-US" b="1" dirty="0">
                <a:solidFill>
                  <a:srgbClr val="FF0000"/>
                </a:solidFill>
                <a:latin typeface="+mj-ea"/>
                <a:ea typeface="+mj-ea"/>
              </a:rPr>
              <a:t>의 경우</a:t>
            </a:r>
            <a:r>
              <a:rPr lang="en-US" altLang="ko-KR" b="1" dirty="0">
                <a:solidFill>
                  <a:srgbClr val="FF0000"/>
                </a:solidFill>
                <a:latin typeface="+mj-ea"/>
                <a:ea typeface="+mj-ea"/>
              </a:rPr>
              <a:t>,</a:t>
            </a:r>
          </a:p>
          <a:p>
            <a:r>
              <a:rPr lang="en-US" altLang="ko-KR" b="1" dirty="0">
                <a:solidFill>
                  <a:srgbClr val="FF0000"/>
                </a:solidFill>
                <a:latin typeface="+mj-ea"/>
                <a:ea typeface="+mj-ea"/>
              </a:rPr>
              <a:t>    Install</a:t>
            </a:r>
            <a:r>
              <a:rPr lang="ko-KR" altLang="en-US" b="1" dirty="0">
                <a:solidFill>
                  <a:srgbClr val="FF0000"/>
                </a:solidFill>
                <a:latin typeface="+mj-ea"/>
                <a:ea typeface="+mj-ea"/>
              </a:rPr>
              <a:t>시 아래의 </a:t>
            </a:r>
            <a:r>
              <a:rPr lang="en-US" altLang="ko-KR" b="1" dirty="0">
                <a:solidFill>
                  <a:srgbClr val="FF0000"/>
                </a:solidFill>
                <a:latin typeface="+mj-ea"/>
                <a:ea typeface="+mj-ea"/>
              </a:rPr>
              <a:t>Error</a:t>
            </a:r>
            <a:r>
              <a:rPr lang="ko-KR" altLang="en-US" b="1" dirty="0">
                <a:solidFill>
                  <a:srgbClr val="FF0000"/>
                </a:solidFill>
                <a:latin typeface="+mj-ea"/>
                <a:ea typeface="+mj-ea"/>
              </a:rPr>
              <a:t>창이 나타나며 실행불가 함</a:t>
            </a:r>
            <a:r>
              <a:rPr lang="en-US" altLang="ko-KR" b="1" dirty="0">
                <a:solidFill>
                  <a:srgbClr val="FF0000"/>
                </a:solidFill>
                <a:latin typeface="+mj-ea"/>
                <a:ea typeface="+mj-ea"/>
              </a:rPr>
              <a:t>. </a:t>
            </a:r>
          </a:p>
          <a:p>
            <a:r>
              <a:rPr lang="ko-KR" altLang="en-US" b="1" dirty="0">
                <a:solidFill>
                  <a:srgbClr val="FF0000"/>
                </a:solidFill>
                <a:latin typeface="+mj-ea"/>
                <a:ea typeface="+mj-ea"/>
              </a:rPr>
              <a:t>    조치 사항으로는 </a:t>
            </a:r>
            <a:r>
              <a:rPr lang="en-US" altLang="ko-KR" b="1" dirty="0" err="1">
                <a:solidFill>
                  <a:srgbClr val="FF0000"/>
                </a:solidFill>
                <a:latin typeface="+mj-ea"/>
                <a:ea typeface="+mj-ea"/>
              </a:rPr>
              <a:t>Ahn</a:t>
            </a:r>
            <a:r>
              <a:rPr lang="en-US" altLang="ko-KR" b="1" dirty="0">
                <a:solidFill>
                  <a:srgbClr val="FF0000"/>
                </a:solidFill>
                <a:latin typeface="+mj-ea"/>
                <a:ea typeface="+mj-ea"/>
              </a:rPr>
              <a:t> Lab </a:t>
            </a:r>
            <a:r>
              <a:rPr lang="ko-KR" altLang="en-US" b="1" dirty="0">
                <a:solidFill>
                  <a:srgbClr val="FF0000"/>
                </a:solidFill>
                <a:latin typeface="+mj-ea"/>
                <a:ea typeface="+mj-ea"/>
              </a:rPr>
              <a:t>백신을 실행중지나 </a:t>
            </a:r>
            <a:r>
              <a:rPr lang="ko-KR" altLang="en-US" b="1" dirty="0" err="1">
                <a:solidFill>
                  <a:srgbClr val="FF0000"/>
                </a:solidFill>
                <a:latin typeface="+mj-ea"/>
                <a:ea typeface="+mj-ea"/>
              </a:rPr>
              <a:t>삭제후</a:t>
            </a:r>
            <a:r>
              <a:rPr lang="ko-KR" altLang="en-US" b="1" dirty="0">
                <a:solidFill>
                  <a:srgbClr val="FF0000"/>
                </a:solidFill>
                <a:latin typeface="+mj-ea"/>
                <a:ea typeface="+mj-ea"/>
              </a:rPr>
              <a:t> </a:t>
            </a:r>
            <a:r>
              <a:rPr lang="en-US" altLang="ko-KR" b="1" dirty="0">
                <a:solidFill>
                  <a:srgbClr val="FF0000"/>
                </a:solidFill>
                <a:latin typeface="+mj-ea"/>
                <a:ea typeface="+mj-ea"/>
              </a:rPr>
              <a:t>Install </a:t>
            </a:r>
            <a:r>
              <a:rPr lang="ko-KR" altLang="en-US" b="1" dirty="0">
                <a:solidFill>
                  <a:srgbClr val="FF0000"/>
                </a:solidFill>
                <a:latin typeface="+mj-ea"/>
                <a:ea typeface="+mj-ea"/>
              </a:rPr>
              <a:t>재 실행함</a:t>
            </a:r>
          </a:p>
        </p:txBody>
      </p:sp>
    </p:spTree>
    <p:extLst>
      <p:ext uri="{BB962C8B-B14F-4D97-AF65-F5344CB8AC3E}">
        <p14:creationId xmlns:p14="http://schemas.microsoft.com/office/powerpoint/2010/main" val="353191397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직선 화살표 연결선 5">
            <a:extLst>
              <a:ext uri="{FF2B5EF4-FFF2-40B4-BE49-F238E27FC236}">
                <a16:creationId xmlns:a16="http://schemas.microsoft.com/office/drawing/2014/main" id="{153BD03C-DD04-46CA-A238-A04C384A28D0}"/>
              </a:ext>
            </a:extLst>
          </p:cNvPr>
          <p:cNvCxnSpPr/>
          <p:nvPr/>
        </p:nvCxnSpPr>
        <p:spPr>
          <a:xfrm flipH="1">
            <a:off x="990600" y="3439645"/>
            <a:ext cx="2590800" cy="303735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직사각형 6">
            <a:extLst>
              <a:ext uri="{FF2B5EF4-FFF2-40B4-BE49-F238E27FC236}">
                <a16:creationId xmlns:a16="http://schemas.microsoft.com/office/drawing/2014/main" id="{7B8532FE-B339-40B7-ADF2-BBC6A07E28B3}"/>
              </a:ext>
            </a:extLst>
          </p:cNvPr>
          <p:cNvSpPr/>
          <p:nvPr/>
        </p:nvSpPr>
        <p:spPr>
          <a:xfrm>
            <a:off x="333375" y="3562350"/>
            <a:ext cx="1562100" cy="1047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직사각형 10">
            <a:extLst>
              <a:ext uri="{FF2B5EF4-FFF2-40B4-BE49-F238E27FC236}">
                <a16:creationId xmlns:a16="http://schemas.microsoft.com/office/drawing/2014/main" id="{C6C42CEF-6E32-4196-9C1E-F249B6287556}"/>
              </a:ext>
            </a:extLst>
          </p:cNvPr>
          <p:cNvSpPr/>
          <p:nvPr/>
        </p:nvSpPr>
        <p:spPr>
          <a:xfrm>
            <a:off x="333375" y="4033540"/>
            <a:ext cx="1562100" cy="1047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직사각형 11">
            <a:extLst>
              <a:ext uri="{FF2B5EF4-FFF2-40B4-BE49-F238E27FC236}">
                <a16:creationId xmlns:a16="http://schemas.microsoft.com/office/drawing/2014/main" id="{90266ABE-8E5E-4477-83C2-460AC628A6C5}"/>
              </a:ext>
            </a:extLst>
          </p:cNvPr>
          <p:cNvSpPr/>
          <p:nvPr/>
        </p:nvSpPr>
        <p:spPr>
          <a:xfrm>
            <a:off x="485775" y="4020170"/>
            <a:ext cx="1562100" cy="1047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직사각형 12">
            <a:extLst>
              <a:ext uri="{FF2B5EF4-FFF2-40B4-BE49-F238E27FC236}">
                <a16:creationId xmlns:a16="http://schemas.microsoft.com/office/drawing/2014/main" id="{D79179C2-29EE-49AB-86AA-BDB08438E4A9}"/>
              </a:ext>
            </a:extLst>
          </p:cNvPr>
          <p:cNvSpPr/>
          <p:nvPr/>
        </p:nvSpPr>
        <p:spPr>
          <a:xfrm>
            <a:off x="323850" y="5281298"/>
            <a:ext cx="1562100" cy="1047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직사각형 13">
            <a:extLst>
              <a:ext uri="{FF2B5EF4-FFF2-40B4-BE49-F238E27FC236}">
                <a16:creationId xmlns:a16="http://schemas.microsoft.com/office/drawing/2014/main" id="{CAF075EE-F740-4834-9D14-2066928B05AC}"/>
              </a:ext>
            </a:extLst>
          </p:cNvPr>
          <p:cNvSpPr/>
          <p:nvPr/>
        </p:nvSpPr>
        <p:spPr>
          <a:xfrm>
            <a:off x="333375" y="3105960"/>
            <a:ext cx="1562100" cy="1047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2" name="그림 1">
            <a:extLst>
              <a:ext uri="{FF2B5EF4-FFF2-40B4-BE49-F238E27FC236}">
                <a16:creationId xmlns:a16="http://schemas.microsoft.com/office/drawing/2014/main" id="{B35C9384-4C58-437A-B321-B6E29F34CF6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6625" y="804333"/>
            <a:ext cx="8230749" cy="5730250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132CBF49-768F-46E2-B2A1-D051A53BE899}"/>
              </a:ext>
            </a:extLst>
          </p:cNvPr>
          <p:cNvSpPr txBox="1"/>
          <p:nvPr/>
        </p:nvSpPr>
        <p:spPr>
          <a:xfrm>
            <a:off x="113962" y="150167"/>
            <a:ext cx="864903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400" b="1" dirty="0">
                <a:solidFill>
                  <a:srgbClr val="0000FF"/>
                </a:solidFill>
                <a:latin typeface="+mj-ea"/>
                <a:ea typeface="+mj-ea"/>
              </a:rPr>
              <a:t>6. Install</a:t>
            </a:r>
            <a:endParaRPr lang="ko-KR" altLang="en-US" sz="2400" b="1" dirty="0">
              <a:solidFill>
                <a:srgbClr val="0000FF"/>
              </a:solidFill>
              <a:latin typeface="+mj-ea"/>
              <a:ea typeface="+mj-ea"/>
            </a:endParaRPr>
          </a:p>
        </p:txBody>
      </p:sp>
      <p:cxnSp>
        <p:nvCxnSpPr>
          <p:cNvPr id="10" name="직선 화살표 연결선 9">
            <a:extLst>
              <a:ext uri="{FF2B5EF4-FFF2-40B4-BE49-F238E27FC236}">
                <a16:creationId xmlns:a16="http://schemas.microsoft.com/office/drawing/2014/main" id="{3ADC534E-A7BA-4DD7-9D8E-AD84B592B003}"/>
              </a:ext>
            </a:extLst>
          </p:cNvPr>
          <p:cNvCxnSpPr/>
          <p:nvPr/>
        </p:nvCxnSpPr>
        <p:spPr>
          <a:xfrm flipV="1">
            <a:off x="2489200" y="3962587"/>
            <a:ext cx="84667" cy="391268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7B390E04-340B-4FC5-B14C-D706FA1AF659}"/>
              </a:ext>
            </a:extLst>
          </p:cNvPr>
          <p:cNvSpPr txBox="1"/>
          <p:nvPr/>
        </p:nvSpPr>
        <p:spPr>
          <a:xfrm>
            <a:off x="2047875" y="4477990"/>
            <a:ext cx="5892511" cy="1200329"/>
          </a:xfrm>
          <a:prstGeom prst="rect">
            <a:avLst/>
          </a:prstGeom>
          <a:solidFill>
            <a:srgbClr val="00B0F0"/>
          </a:solidFill>
        </p:spPr>
        <p:txBody>
          <a:bodyPr wrap="none" rtlCol="0">
            <a:spAutoFit/>
          </a:bodyPr>
          <a:lstStyle/>
          <a:p>
            <a:r>
              <a:rPr lang="ko-KR" altLang="en-US" sz="2400" b="1" dirty="0">
                <a:solidFill>
                  <a:schemeClr val="bg1"/>
                </a:solidFill>
                <a:latin typeface="+mj-ea"/>
                <a:ea typeface="+mj-ea"/>
              </a:rPr>
              <a:t>주의사항 확인</a:t>
            </a:r>
            <a:r>
              <a:rPr lang="en-US" altLang="ko-KR" sz="2400" b="1" dirty="0">
                <a:solidFill>
                  <a:schemeClr val="bg1"/>
                </a:solidFill>
                <a:latin typeface="+mj-ea"/>
                <a:ea typeface="+mj-ea"/>
              </a:rPr>
              <a:t>:</a:t>
            </a:r>
          </a:p>
          <a:p>
            <a:pPr marL="457200" indent="-457200">
              <a:buAutoNum type="arabicParenBoth"/>
            </a:pPr>
            <a:r>
              <a:rPr lang="ko-KR" altLang="en-US" sz="2400" b="1" dirty="0">
                <a:solidFill>
                  <a:schemeClr val="bg1"/>
                </a:solidFill>
                <a:latin typeface="+mj-ea"/>
                <a:ea typeface="+mj-ea"/>
              </a:rPr>
              <a:t>백신 사용 중지 </a:t>
            </a:r>
            <a:r>
              <a:rPr lang="en-US" altLang="ko-KR" sz="2400" b="1" dirty="0">
                <a:solidFill>
                  <a:schemeClr val="bg1"/>
                </a:solidFill>
                <a:latin typeface="+mj-ea"/>
                <a:ea typeface="+mj-ea"/>
              </a:rPr>
              <a:t>(Ahn Lab </a:t>
            </a:r>
            <a:r>
              <a:rPr lang="ko-KR" altLang="en-US" sz="2400" b="1" dirty="0">
                <a:solidFill>
                  <a:schemeClr val="bg1"/>
                </a:solidFill>
                <a:latin typeface="+mj-ea"/>
                <a:ea typeface="+mj-ea"/>
              </a:rPr>
              <a:t>제거</a:t>
            </a:r>
            <a:r>
              <a:rPr lang="en-US" altLang="ko-KR" sz="2400" b="1" dirty="0">
                <a:solidFill>
                  <a:schemeClr val="bg1"/>
                </a:solidFill>
                <a:latin typeface="+mj-ea"/>
                <a:ea typeface="+mj-ea"/>
              </a:rPr>
              <a:t>)</a:t>
            </a:r>
          </a:p>
          <a:p>
            <a:pPr marL="457200" indent="-457200">
              <a:buAutoNum type="arabicParenBoth"/>
            </a:pPr>
            <a:r>
              <a:rPr lang="en-US" altLang="ko-KR" sz="2400" b="1" dirty="0">
                <a:solidFill>
                  <a:schemeClr val="bg1"/>
                </a:solidFill>
                <a:latin typeface="+mj-ea"/>
                <a:ea typeface="+mj-ea"/>
              </a:rPr>
              <a:t>Power Saving Mode</a:t>
            </a:r>
            <a:r>
              <a:rPr lang="ko-KR" altLang="en-US" sz="2400" b="1" dirty="0">
                <a:solidFill>
                  <a:schemeClr val="bg1"/>
                </a:solidFill>
                <a:latin typeface="+mj-ea"/>
                <a:ea typeface="+mj-ea"/>
              </a:rPr>
              <a:t>를 </a:t>
            </a:r>
            <a:r>
              <a:rPr lang="en-US" altLang="ko-KR" sz="2400" b="1" dirty="0">
                <a:solidFill>
                  <a:schemeClr val="bg1"/>
                </a:solidFill>
                <a:latin typeface="+mj-ea"/>
                <a:ea typeface="+mj-ea"/>
              </a:rPr>
              <a:t>Disable </a:t>
            </a:r>
            <a:r>
              <a:rPr lang="ko-KR" altLang="en-US" sz="2400" b="1" dirty="0">
                <a:solidFill>
                  <a:schemeClr val="bg1"/>
                </a:solidFill>
                <a:latin typeface="+mj-ea"/>
                <a:ea typeface="+mj-ea"/>
              </a:rPr>
              <a:t>할 것</a:t>
            </a:r>
          </a:p>
        </p:txBody>
      </p:sp>
    </p:spTree>
    <p:extLst>
      <p:ext uri="{BB962C8B-B14F-4D97-AF65-F5344CB8AC3E}">
        <p14:creationId xmlns:p14="http://schemas.microsoft.com/office/powerpoint/2010/main" val="233166985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>
            <a:extLst>
              <a:ext uri="{FF2B5EF4-FFF2-40B4-BE49-F238E27FC236}">
                <a16:creationId xmlns:a16="http://schemas.microsoft.com/office/drawing/2014/main" id="{7B8532FE-B339-40B7-ADF2-BBC6A07E28B3}"/>
              </a:ext>
            </a:extLst>
          </p:cNvPr>
          <p:cNvSpPr/>
          <p:nvPr/>
        </p:nvSpPr>
        <p:spPr>
          <a:xfrm>
            <a:off x="333375" y="3562350"/>
            <a:ext cx="1562100" cy="1047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직사각형 10">
            <a:extLst>
              <a:ext uri="{FF2B5EF4-FFF2-40B4-BE49-F238E27FC236}">
                <a16:creationId xmlns:a16="http://schemas.microsoft.com/office/drawing/2014/main" id="{C6C42CEF-6E32-4196-9C1E-F249B6287556}"/>
              </a:ext>
            </a:extLst>
          </p:cNvPr>
          <p:cNvSpPr/>
          <p:nvPr/>
        </p:nvSpPr>
        <p:spPr>
          <a:xfrm>
            <a:off x="333375" y="4033540"/>
            <a:ext cx="1562100" cy="1047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직사각형 11">
            <a:extLst>
              <a:ext uri="{FF2B5EF4-FFF2-40B4-BE49-F238E27FC236}">
                <a16:creationId xmlns:a16="http://schemas.microsoft.com/office/drawing/2014/main" id="{90266ABE-8E5E-4477-83C2-460AC628A6C5}"/>
              </a:ext>
            </a:extLst>
          </p:cNvPr>
          <p:cNvSpPr/>
          <p:nvPr/>
        </p:nvSpPr>
        <p:spPr>
          <a:xfrm>
            <a:off x="485775" y="4020170"/>
            <a:ext cx="1562100" cy="1047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직사각형 12">
            <a:extLst>
              <a:ext uri="{FF2B5EF4-FFF2-40B4-BE49-F238E27FC236}">
                <a16:creationId xmlns:a16="http://schemas.microsoft.com/office/drawing/2014/main" id="{D79179C2-29EE-49AB-86AA-BDB08438E4A9}"/>
              </a:ext>
            </a:extLst>
          </p:cNvPr>
          <p:cNvSpPr/>
          <p:nvPr/>
        </p:nvSpPr>
        <p:spPr>
          <a:xfrm>
            <a:off x="323850" y="5281298"/>
            <a:ext cx="1562100" cy="1047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직사각형 13">
            <a:extLst>
              <a:ext uri="{FF2B5EF4-FFF2-40B4-BE49-F238E27FC236}">
                <a16:creationId xmlns:a16="http://schemas.microsoft.com/office/drawing/2014/main" id="{CAF075EE-F740-4834-9D14-2066928B05AC}"/>
              </a:ext>
            </a:extLst>
          </p:cNvPr>
          <p:cNvSpPr/>
          <p:nvPr/>
        </p:nvSpPr>
        <p:spPr>
          <a:xfrm>
            <a:off x="333375" y="3105960"/>
            <a:ext cx="1562100" cy="1047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85223099-2332-4AA8-8DF8-0554D45BA12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105" y="1244600"/>
            <a:ext cx="8230749" cy="4985664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AE5E001D-9353-4C01-8267-15E2312A6038}"/>
              </a:ext>
            </a:extLst>
          </p:cNvPr>
          <p:cNvSpPr txBox="1"/>
          <p:nvPr/>
        </p:nvSpPr>
        <p:spPr>
          <a:xfrm>
            <a:off x="113962" y="150167"/>
            <a:ext cx="864903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400" b="1" dirty="0">
                <a:solidFill>
                  <a:srgbClr val="0000FF"/>
                </a:solidFill>
                <a:latin typeface="+mj-ea"/>
                <a:ea typeface="+mj-ea"/>
              </a:rPr>
              <a:t>6. Install</a:t>
            </a:r>
            <a:endParaRPr lang="ko-KR" altLang="en-US" sz="2400" b="1" dirty="0">
              <a:solidFill>
                <a:srgbClr val="0000FF"/>
              </a:solidFill>
              <a:latin typeface="+mj-ea"/>
              <a:ea typeface="+mj-ea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38B95034-A263-450C-BEA1-8B3EC087B2DE}"/>
              </a:ext>
            </a:extLst>
          </p:cNvPr>
          <p:cNvSpPr txBox="1"/>
          <p:nvPr/>
        </p:nvSpPr>
        <p:spPr>
          <a:xfrm>
            <a:off x="5494866" y="3105960"/>
            <a:ext cx="2532051" cy="461665"/>
          </a:xfrm>
          <a:prstGeom prst="rect">
            <a:avLst/>
          </a:prstGeom>
          <a:solidFill>
            <a:srgbClr val="00B0F0"/>
          </a:solidFill>
        </p:spPr>
        <p:txBody>
          <a:bodyPr wrap="square" rtlCol="0">
            <a:spAutoFit/>
          </a:bodyPr>
          <a:lstStyle/>
          <a:p>
            <a:r>
              <a:rPr lang="ko-KR" altLang="en-US" sz="2400" b="1" dirty="0">
                <a:solidFill>
                  <a:schemeClr val="bg1"/>
                </a:solidFill>
                <a:latin typeface="+mj-ea"/>
                <a:ea typeface="+mj-ea"/>
              </a:rPr>
              <a:t>계정사용자 확인</a:t>
            </a:r>
            <a:endParaRPr lang="en-US" altLang="ko-KR" sz="24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cxnSp>
        <p:nvCxnSpPr>
          <p:cNvPr id="5" name="직선 화살표 연결선 4">
            <a:extLst>
              <a:ext uri="{FF2B5EF4-FFF2-40B4-BE49-F238E27FC236}">
                <a16:creationId xmlns:a16="http://schemas.microsoft.com/office/drawing/2014/main" id="{E38DDE9A-E13C-43B7-91D6-4142505DFAC8}"/>
              </a:ext>
            </a:extLst>
          </p:cNvPr>
          <p:cNvCxnSpPr/>
          <p:nvPr/>
        </p:nvCxnSpPr>
        <p:spPr>
          <a:xfrm flipH="1">
            <a:off x="4572000" y="3278327"/>
            <a:ext cx="787400" cy="8294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61255405"/>
      </p:ext>
    </p:extLst>
  </p:cSld>
  <p:clrMapOvr>
    <a:masterClrMapping/>
  </p:clrMapOvr>
</p:sld>
</file>

<file path=ppt/theme/theme1.xml><?xml version="1.0" encoding="utf-8"?>
<a:theme xmlns:a="http://schemas.openxmlformats.org/drawingml/2006/main" name="패싯">
  <a:themeElements>
    <a:clrScheme name="패싯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패싯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패싯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1775</TotalTime>
  <Words>408</Words>
  <Application>Microsoft Office PowerPoint</Application>
  <PresentationFormat>화면 슬라이드 쇼(4:3)</PresentationFormat>
  <Paragraphs>81</Paragraphs>
  <Slides>26</Slides>
  <Notes>1</Notes>
  <HiddenSlides>0</HiddenSlides>
  <MMClips>0</MMClips>
  <ScaleCrop>false</ScaleCrop>
  <HeadingPairs>
    <vt:vector size="8" baseType="variant">
      <vt:variant>
        <vt:lpstr>사용한 글꼴</vt:lpstr>
      </vt:variant>
      <vt:variant>
        <vt:i4>4</vt:i4>
      </vt:variant>
      <vt:variant>
        <vt:lpstr>테마</vt:lpstr>
      </vt:variant>
      <vt:variant>
        <vt:i4>1</vt:i4>
      </vt:variant>
      <vt:variant>
        <vt:lpstr>포함된 OLE 서버</vt:lpstr>
      </vt:variant>
      <vt:variant>
        <vt:i4>1</vt:i4>
      </vt:variant>
      <vt:variant>
        <vt:lpstr>슬라이드 제목</vt:lpstr>
      </vt:variant>
      <vt:variant>
        <vt:i4>26</vt:i4>
      </vt:variant>
    </vt:vector>
  </HeadingPairs>
  <TitlesOfParts>
    <vt:vector size="32" baseType="lpstr">
      <vt:lpstr>맑은 고딕</vt:lpstr>
      <vt:lpstr>Arial</vt:lpstr>
      <vt:lpstr>Trebuchet MS</vt:lpstr>
      <vt:lpstr>Wingdings 3</vt:lpstr>
      <vt:lpstr>패싯</vt:lpstr>
      <vt:lpstr>포장기 셸 개체</vt:lpstr>
      <vt:lpstr>디지털논리회로 Software Install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jang</dc:creator>
  <cp:lastModifiedBy>Roger Kim</cp:lastModifiedBy>
  <cp:revision>198</cp:revision>
  <dcterms:created xsi:type="dcterms:W3CDTF">2020-03-09T09:03:03Z</dcterms:created>
  <dcterms:modified xsi:type="dcterms:W3CDTF">2025-01-19T04:39:56Z</dcterms:modified>
</cp:coreProperties>
</file>